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2"/>
  </p:notesMasterIdLst>
  <p:sldIdLst>
    <p:sldId id="256" r:id="rId2"/>
    <p:sldId id="258" r:id="rId3"/>
    <p:sldId id="259" r:id="rId4"/>
    <p:sldId id="260" r:id="rId5"/>
    <p:sldId id="261" r:id="rId6"/>
    <p:sldId id="262" r:id="rId7"/>
    <p:sldId id="263" r:id="rId8"/>
    <p:sldId id="266" r:id="rId9"/>
    <p:sldId id="265" r:id="rId10"/>
    <p:sldId id="257"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7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85"/>
    <p:restoredTop sz="86401"/>
  </p:normalViewPr>
  <p:slideViewPr>
    <p:cSldViewPr snapToGrid="0" snapToObjects="1">
      <p:cViewPr varScale="1">
        <p:scale>
          <a:sx n="74" d="100"/>
          <a:sy n="74" d="100"/>
        </p:scale>
        <p:origin x="112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6" d="100"/>
          <a:sy n="56"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pn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1EFDA-9A5F-4E89-A965-21FBCEB59258}" type="doc">
      <dgm:prSet loTypeId="urn:microsoft.com/office/officeart/2005/8/layout/vList3#1" loCatId="list" qsTypeId="urn:microsoft.com/office/officeart/2005/8/quickstyle/simple1" qsCatId="simple" csTypeId="urn:microsoft.com/office/officeart/2005/8/colors/accent1_2" csCatId="accent1" phldr="1"/>
      <dgm:spPr/>
    </dgm:pt>
    <dgm:pt modelId="{8B6FAF0C-5B55-49F0-967B-B235A4483784}">
      <dgm:prSet phldrT="[Testo]"/>
      <dgm:spPr/>
      <dgm:t>
        <a:bodyPr/>
        <a:lstStyle/>
        <a:p>
          <a:r>
            <a:rPr lang="en-GB" dirty="0"/>
            <a:t>Deliver a European Platform for </a:t>
          </a:r>
          <a:r>
            <a:rPr lang="en-GB" dirty="0" err="1"/>
            <a:t>cybersecurity</a:t>
          </a:r>
          <a:r>
            <a:rPr lang="en-GB" dirty="0"/>
            <a:t> professional training</a:t>
          </a:r>
        </a:p>
      </dgm:t>
    </dgm:pt>
    <dgm:pt modelId="{02D5E921-0E3A-4DD4-9A68-FFF27C88E098}" type="parTrans" cxnId="{9038FBC8-7DD6-4391-95E2-518965181066}">
      <dgm:prSet/>
      <dgm:spPr/>
      <dgm:t>
        <a:bodyPr/>
        <a:lstStyle/>
        <a:p>
          <a:endParaRPr lang="en-GB"/>
        </a:p>
      </dgm:t>
    </dgm:pt>
    <dgm:pt modelId="{5C3B80A9-8E5C-446B-85BC-7DE2DBA88069}" type="sibTrans" cxnId="{9038FBC8-7DD6-4391-95E2-518965181066}">
      <dgm:prSet/>
      <dgm:spPr/>
      <dgm:t>
        <a:bodyPr/>
        <a:lstStyle/>
        <a:p>
          <a:endParaRPr lang="en-GB"/>
        </a:p>
      </dgm:t>
    </dgm:pt>
    <dgm:pt modelId="{44574E63-7BFA-4D17-891D-06C5F828FDE1}">
      <dgm:prSet phldrT="[Testo]"/>
      <dgm:spPr/>
      <dgm:t>
        <a:bodyPr/>
        <a:lstStyle/>
        <a:p>
          <a:r>
            <a:rPr lang="en-GB" dirty="0"/>
            <a:t>Innovative </a:t>
          </a:r>
          <a:r>
            <a:rPr lang="en-GB" dirty="0" err="1"/>
            <a:t>cybersecurity</a:t>
          </a:r>
          <a:r>
            <a:rPr lang="en-GB" dirty="0"/>
            <a:t> training tools and materials</a:t>
          </a:r>
        </a:p>
      </dgm:t>
    </dgm:pt>
    <dgm:pt modelId="{1538C7B4-D4E6-4BDE-9126-AB8A43AE2EFD}" type="parTrans" cxnId="{79FCD604-1C8F-4FF4-B07A-BC1704AE36A0}">
      <dgm:prSet/>
      <dgm:spPr/>
      <dgm:t>
        <a:bodyPr/>
        <a:lstStyle/>
        <a:p>
          <a:endParaRPr lang="en-GB"/>
        </a:p>
      </dgm:t>
    </dgm:pt>
    <dgm:pt modelId="{6C77BF64-D0AC-4F7E-8F08-3D64418105AD}" type="sibTrans" cxnId="{79FCD604-1C8F-4FF4-B07A-BC1704AE36A0}">
      <dgm:prSet/>
      <dgm:spPr/>
      <dgm:t>
        <a:bodyPr/>
        <a:lstStyle/>
        <a:p>
          <a:endParaRPr lang="en-GB"/>
        </a:p>
      </dgm:t>
    </dgm:pt>
    <dgm:pt modelId="{2CF7111E-571D-4B3B-B80C-4D287C63AD39}">
      <dgm:prSet phldrT="[Testo]"/>
      <dgm:spPr/>
      <dgm:t>
        <a:bodyPr/>
        <a:lstStyle/>
        <a:p>
          <a:r>
            <a:rPr lang="en-GB" dirty="0"/>
            <a:t>Create robust  &amp; insightful economic models for monetary exposure assessment to risk in virulent cyber climates</a:t>
          </a:r>
        </a:p>
      </dgm:t>
    </dgm:pt>
    <dgm:pt modelId="{14192249-781F-493F-A068-A4A71A08E5E4}" type="parTrans" cxnId="{B766FCAC-4828-485E-85D7-15AC18E25736}">
      <dgm:prSet/>
      <dgm:spPr/>
      <dgm:t>
        <a:bodyPr/>
        <a:lstStyle/>
        <a:p>
          <a:endParaRPr lang="en-GB"/>
        </a:p>
      </dgm:t>
    </dgm:pt>
    <dgm:pt modelId="{9F51F97C-9612-4C8C-8401-141B4884DDDC}" type="sibTrans" cxnId="{B766FCAC-4828-485E-85D7-15AC18E25736}">
      <dgm:prSet/>
      <dgm:spPr/>
      <dgm:t>
        <a:bodyPr/>
        <a:lstStyle/>
        <a:p>
          <a:endParaRPr lang="en-GB"/>
        </a:p>
      </dgm:t>
    </dgm:pt>
    <dgm:pt modelId="{9B9235BC-9414-42CD-BA7C-F66C6A949E77}" type="pres">
      <dgm:prSet presAssocID="{0501EFDA-9A5F-4E89-A965-21FBCEB59258}" presName="linearFlow" presStyleCnt="0">
        <dgm:presLayoutVars>
          <dgm:dir/>
          <dgm:resizeHandles val="exact"/>
        </dgm:presLayoutVars>
      </dgm:prSet>
      <dgm:spPr/>
    </dgm:pt>
    <dgm:pt modelId="{8FBF92BD-68D7-474C-A835-46ABF79973DC}" type="pres">
      <dgm:prSet presAssocID="{8B6FAF0C-5B55-49F0-967B-B235A4483784}" presName="composite" presStyleCnt="0"/>
      <dgm:spPr/>
    </dgm:pt>
    <dgm:pt modelId="{993CD9A3-0440-4E20-878E-D7074B6F923A}" type="pres">
      <dgm:prSet presAssocID="{8B6FAF0C-5B55-49F0-967B-B235A4483784}" presName="imgShp" presStyleLbl="fgImgPlace1" presStyleIdx="0" presStyleCnt="3"/>
      <dgm:spPr>
        <a:blipFill rotWithShape="0">
          <a:blip xmlns:r="http://schemas.openxmlformats.org/officeDocument/2006/relationships" r:embed="rId1"/>
          <a:stretch>
            <a:fillRect/>
          </a:stretch>
        </a:blipFill>
      </dgm:spPr>
    </dgm:pt>
    <dgm:pt modelId="{898F9B4F-848B-410B-8E9F-DE2FF44F83FD}" type="pres">
      <dgm:prSet presAssocID="{8B6FAF0C-5B55-49F0-967B-B235A4483784}" presName="txShp" presStyleLbl="node1" presStyleIdx="0" presStyleCnt="3">
        <dgm:presLayoutVars>
          <dgm:bulletEnabled val="1"/>
        </dgm:presLayoutVars>
      </dgm:prSet>
      <dgm:spPr/>
    </dgm:pt>
    <dgm:pt modelId="{351EE484-B87C-4D98-B711-51DD70F96C1F}" type="pres">
      <dgm:prSet presAssocID="{5C3B80A9-8E5C-446B-85BC-7DE2DBA88069}" presName="spacing" presStyleCnt="0"/>
      <dgm:spPr/>
    </dgm:pt>
    <dgm:pt modelId="{4CFE95CC-EA82-4AE9-B71B-3DAA210D685E}" type="pres">
      <dgm:prSet presAssocID="{44574E63-7BFA-4D17-891D-06C5F828FDE1}" presName="composite" presStyleCnt="0"/>
      <dgm:spPr/>
    </dgm:pt>
    <dgm:pt modelId="{8281A577-96C2-4328-832A-1297B7A811C5}" type="pres">
      <dgm:prSet presAssocID="{44574E63-7BFA-4D17-891D-06C5F828FDE1}" presName="imgShp" presStyleLbl="fgImgPlace1" presStyleIdx="1" presStyleCnt="3"/>
      <dgm:spPr>
        <a:blipFill rotWithShape="0">
          <a:blip xmlns:r="http://schemas.openxmlformats.org/officeDocument/2006/relationships" r:embed="rId2"/>
          <a:stretch>
            <a:fillRect/>
          </a:stretch>
        </a:blipFill>
      </dgm:spPr>
    </dgm:pt>
    <dgm:pt modelId="{4438004C-67F0-4861-BBB0-070A4B6A9748}" type="pres">
      <dgm:prSet presAssocID="{44574E63-7BFA-4D17-891D-06C5F828FDE1}" presName="txShp" presStyleLbl="node1" presStyleIdx="1" presStyleCnt="3">
        <dgm:presLayoutVars>
          <dgm:bulletEnabled val="1"/>
        </dgm:presLayoutVars>
      </dgm:prSet>
      <dgm:spPr/>
    </dgm:pt>
    <dgm:pt modelId="{2C12FE10-4087-480E-A10A-757B0F8A3481}" type="pres">
      <dgm:prSet presAssocID="{6C77BF64-D0AC-4F7E-8F08-3D64418105AD}" presName="spacing" presStyleCnt="0"/>
      <dgm:spPr/>
    </dgm:pt>
    <dgm:pt modelId="{FCBB2797-D175-4798-A34C-9CA06AA9EFE5}" type="pres">
      <dgm:prSet presAssocID="{2CF7111E-571D-4B3B-B80C-4D287C63AD39}" presName="composite" presStyleCnt="0"/>
      <dgm:spPr/>
    </dgm:pt>
    <dgm:pt modelId="{D5080F54-098D-43CC-99F9-FD5E14B48073}" type="pres">
      <dgm:prSet presAssocID="{2CF7111E-571D-4B3B-B80C-4D287C63AD39}" presName="imgShp" presStyleLbl="fgImgPlace1" presStyleIdx="2" presStyleCnt="3"/>
      <dgm:spPr>
        <a:blipFill rotWithShape="0">
          <a:blip xmlns:r="http://schemas.openxmlformats.org/officeDocument/2006/relationships" r:embed="rId3"/>
          <a:stretch>
            <a:fillRect/>
          </a:stretch>
        </a:blipFill>
      </dgm:spPr>
    </dgm:pt>
    <dgm:pt modelId="{940598CD-AEE9-4DBE-883A-D2DE29BF6E54}" type="pres">
      <dgm:prSet presAssocID="{2CF7111E-571D-4B3B-B80C-4D287C63AD39}" presName="txShp" presStyleLbl="node1" presStyleIdx="2" presStyleCnt="3">
        <dgm:presLayoutVars>
          <dgm:bulletEnabled val="1"/>
        </dgm:presLayoutVars>
      </dgm:prSet>
      <dgm:spPr/>
    </dgm:pt>
  </dgm:ptLst>
  <dgm:cxnLst>
    <dgm:cxn modelId="{79FCD604-1C8F-4FF4-B07A-BC1704AE36A0}" srcId="{0501EFDA-9A5F-4E89-A965-21FBCEB59258}" destId="{44574E63-7BFA-4D17-891D-06C5F828FDE1}" srcOrd="1" destOrd="0" parTransId="{1538C7B4-D4E6-4BDE-9126-AB8A43AE2EFD}" sibTransId="{6C77BF64-D0AC-4F7E-8F08-3D64418105AD}"/>
    <dgm:cxn modelId="{7DF03225-0AFB-4BA9-889D-6F5C9114543F}" type="presOf" srcId="{44574E63-7BFA-4D17-891D-06C5F828FDE1}" destId="{4438004C-67F0-4861-BBB0-070A4B6A9748}" srcOrd="0" destOrd="0" presId="urn:microsoft.com/office/officeart/2005/8/layout/vList3#1"/>
    <dgm:cxn modelId="{8CED3368-AF3F-4C6B-BBC8-C7FFBF103C1F}" type="presOf" srcId="{8B6FAF0C-5B55-49F0-967B-B235A4483784}" destId="{898F9B4F-848B-410B-8E9F-DE2FF44F83FD}" srcOrd="0" destOrd="0" presId="urn:microsoft.com/office/officeart/2005/8/layout/vList3#1"/>
    <dgm:cxn modelId="{B766FCAC-4828-485E-85D7-15AC18E25736}" srcId="{0501EFDA-9A5F-4E89-A965-21FBCEB59258}" destId="{2CF7111E-571D-4B3B-B80C-4D287C63AD39}" srcOrd="2" destOrd="0" parTransId="{14192249-781F-493F-A068-A4A71A08E5E4}" sibTransId="{9F51F97C-9612-4C8C-8401-141B4884DDDC}"/>
    <dgm:cxn modelId="{9038FBC8-7DD6-4391-95E2-518965181066}" srcId="{0501EFDA-9A5F-4E89-A965-21FBCEB59258}" destId="{8B6FAF0C-5B55-49F0-967B-B235A4483784}" srcOrd="0" destOrd="0" parTransId="{02D5E921-0E3A-4DD4-9A68-FFF27C88E098}" sibTransId="{5C3B80A9-8E5C-446B-85BC-7DE2DBA88069}"/>
    <dgm:cxn modelId="{F24843EE-6657-4FC6-B86C-86633BF4AADC}" type="presOf" srcId="{2CF7111E-571D-4B3B-B80C-4D287C63AD39}" destId="{940598CD-AEE9-4DBE-883A-D2DE29BF6E54}" srcOrd="0" destOrd="0" presId="urn:microsoft.com/office/officeart/2005/8/layout/vList3#1"/>
    <dgm:cxn modelId="{F33D90FA-1F68-4841-B90A-E1515CDB7301}" type="presOf" srcId="{0501EFDA-9A5F-4E89-A965-21FBCEB59258}" destId="{9B9235BC-9414-42CD-BA7C-F66C6A949E77}" srcOrd="0" destOrd="0" presId="urn:microsoft.com/office/officeart/2005/8/layout/vList3#1"/>
    <dgm:cxn modelId="{1AAD0E06-AF4E-4E29-8713-71DED6F43D12}" type="presParOf" srcId="{9B9235BC-9414-42CD-BA7C-F66C6A949E77}" destId="{8FBF92BD-68D7-474C-A835-46ABF79973DC}" srcOrd="0" destOrd="0" presId="urn:microsoft.com/office/officeart/2005/8/layout/vList3#1"/>
    <dgm:cxn modelId="{7F134F62-D1C6-4D00-A99B-5048F8C70F0B}" type="presParOf" srcId="{8FBF92BD-68D7-474C-A835-46ABF79973DC}" destId="{993CD9A3-0440-4E20-878E-D7074B6F923A}" srcOrd="0" destOrd="0" presId="urn:microsoft.com/office/officeart/2005/8/layout/vList3#1"/>
    <dgm:cxn modelId="{FF9322FA-6A87-45E5-A76A-E729E2A36536}" type="presParOf" srcId="{8FBF92BD-68D7-474C-A835-46ABF79973DC}" destId="{898F9B4F-848B-410B-8E9F-DE2FF44F83FD}" srcOrd="1" destOrd="0" presId="urn:microsoft.com/office/officeart/2005/8/layout/vList3#1"/>
    <dgm:cxn modelId="{CC4212A9-BB11-4742-B43B-751F73D112BE}" type="presParOf" srcId="{9B9235BC-9414-42CD-BA7C-F66C6A949E77}" destId="{351EE484-B87C-4D98-B711-51DD70F96C1F}" srcOrd="1" destOrd="0" presId="urn:microsoft.com/office/officeart/2005/8/layout/vList3#1"/>
    <dgm:cxn modelId="{02DB4A4C-FF18-4761-B1A3-F83ED72A6A7D}" type="presParOf" srcId="{9B9235BC-9414-42CD-BA7C-F66C6A949E77}" destId="{4CFE95CC-EA82-4AE9-B71B-3DAA210D685E}" srcOrd="2" destOrd="0" presId="urn:microsoft.com/office/officeart/2005/8/layout/vList3#1"/>
    <dgm:cxn modelId="{F6C6DB4F-7ACE-4ACD-B584-A7ED170894D8}" type="presParOf" srcId="{4CFE95CC-EA82-4AE9-B71B-3DAA210D685E}" destId="{8281A577-96C2-4328-832A-1297B7A811C5}" srcOrd="0" destOrd="0" presId="urn:microsoft.com/office/officeart/2005/8/layout/vList3#1"/>
    <dgm:cxn modelId="{D7C42E11-A5CE-41DB-87D4-5EBE73523CF9}" type="presParOf" srcId="{4CFE95CC-EA82-4AE9-B71B-3DAA210D685E}" destId="{4438004C-67F0-4861-BBB0-070A4B6A9748}" srcOrd="1" destOrd="0" presId="urn:microsoft.com/office/officeart/2005/8/layout/vList3#1"/>
    <dgm:cxn modelId="{C2CBFC40-0FD0-446E-BC66-23148BB1DA79}" type="presParOf" srcId="{9B9235BC-9414-42CD-BA7C-F66C6A949E77}" destId="{2C12FE10-4087-480E-A10A-757B0F8A3481}" srcOrd="3" destOrd="0" presId="urn:microsoft.com/office/officeart/2005/8/layout/vList3#1"/>
    <dgm:cxn modelId="{2B550378-9024-44BF-97B4-F92D5D5CC48C}" type="presParOf" srcId="{9B9235BC-9414-42CD-BA7C-F66C6A949E77}" destId="{FCBB2797-D175-4798-A34C-9CA06AA9EFE5}" srcOrd="4" destOrd="0" presId="urn:microsoft.com/office/officeart/2005/8/layout/vList3#1"/>
    <dgm:cxn modelId="{70F266DF-8FAC-45EF-B975-3A75BD3152DF}" type="presParOf" srcId="{FCBB2797-D175-4798-A34C-9CA06AA9EFE5}" destId="{D5080F54-098D-43CC-99F9-FD5E14B48073}" srcOrd="0" destOrd="0" presId="urn:microsoft.com/office/officeart/2005/8/layout/vList3#1"/>
    <dgm:cxn modelId="{DBA612D6-96F7-4C50-BDAC-DC78E6D524FB}" type="presParOf" srcId="{FCBB2797-D175-4798-A34C-9CA06AA9EFE5}" destId="{940598CD-AEE9-4DBE-883A-D2DE29BF6E54}"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1EFDA-9A5F-4E89-A965-21FBCEB59258}" type="doc">
      <dgm:prSet loTypeId="urn:microsoft.com/office/officeart/2005/8/layout/vList3#2" loCatId="list" qsTypeId="urn:microsoft.com/office/officeart/2005/8/quickstyle/simple1" qsCatId="simple" csTypeId="urn:microsoft.com/office/officeart/2005/8/colors/accent1_2" csCatId="accent1" phldr="1"/>
      <dgm:spPr/>
    </dgm:pt>
    <dgm:pt modelId="{8B6FAF0C-5B55-49F0-967B-B235A4483784}">
      <dgm:prSet phldrT="[Testo]" custT="1"/>
      <dgm:spPr/>
      <dgm:t>
        <a:bodyPr/>
        <a:lstStyle/>
        <a:p>
          <a:r>
            <a:rPr lang="en-GB" sz="1400" dirty="0"/>
            <a:t>3 full-scale pilots in key vertical markets &amp;  education and activate and manage the “Open Pilots Stream”.</a:t>
          </a:r>
        </a:p>
      </dgm:t>
    </dgm:pt>
    <dgm:pt modelId="{02D5E921-0E3A-4DD4-9A68-FFF27C88E098}" type="parTrans" cxnId="{9038FBC8-7DD6-4391-95E2-518965181066}">
      <dgm:prSet/>
      <dgm:spPr/>
      <dgm:t>
        <a:bodyPr/>
        <a:lstStyle/>
        <a:p>
          <a:endParaRPr lang="en-GB"/>
        </a:p>
      </dgm:t>
    </dgm:pt>
    <dgm:pt modelId="{5C3B80A9-8E5C-446B-85BC-7DE2DBA88069}" type="sibTrans" cxnId="{9038FBC8-7DD6-4391-95E2-518965181066}">
      <dgm:prSet/>
      <dgm:spPr/>
      <dgm:t>
        <a:bodyPr/>
        <a:lstStyle/>
        <a:p>
          <a:endParaRPr lang="en-GB"/>
        </a:p>
      </dgm:t>
    </dgm:pt>
    <dgm:pt modelId="{44574E63-7BFA-4D17-891D-06C5F828FDE1}">
      <dgm:prSet phldrT="[Testo]" custT="1"/>
      <dgm:spPr/>
      <dgm:t>
        <a:bodyPr/>
        <a:lstStyle/>
        <a:p>
          <a:r>
            <a:rPr lang="en-GB" sz="1400" dirty="0"/>
            <a:t>Develop a sustainability model for the CYBERWISER.eu training platform.</a:t>
          </a:r>
        </a:p>
      </dgm:t>
    </dgm:pt>
    <dgm:pt modelId="{1538C7B4-D4E6-4BDE-9126-AB8A43AE2EFD}" type="parTrans" cxnId="{79FCD604-1C8F-4FF4-B07A-BC1704AE36A0}">
      <dgm:prSet/>
      <dgm:spPr/>
      <dgm:t>
        <a:bodyPr/>
        <a:lstStyle/>
        <a:p>
          <a:endParaRPr lang="en-GB"/>
        </a:p>
      </dgm:t>
    </dgm:pt>
    <dgm:pt modelId="{6C77BF64-D0AC-4F7E-8F08-3D64418105AD}" type="sibTrans" cxnId="{79FCD604-1C8F-4FF4-B07A-BC1704AE36A0}">
      <dgm:prSet/>
      <dgm:spPr/>
      <dgm:t>
        <a:bodyPr/>
        <a:lstStyle/>
        <a:p>
          <a:endParaRPr lang="en-GB"/>
        </a:p>
      </dgm:t>
    </dgm:pt>
    <dgm:pt modelId="{053A8122-2B39-4A6D-9E42-80EC004E7DD4}">
      <dgm:prSet phldrT="[Testo]" custT="1"/>
      <dgm:spPr/>
      <dgm:t>
        <a:bodyPr/>
        <a:lstStyle/>
        <a:p>
          <a:r>
            <a:rPr lang="en-GB" sz="1400" dirty="0"/>
            <a:t>Develop and run the "</a:t>
          </a:r>
          <a:r>
            <a:rPr lang="en-GB" sz="1400" dirty="0" err="1"/>
            <a:t>Cybersecurity</a:t>
          </a:r>
          <a:r>
            <a:rPr lang="en-GB" sz="1400" dirty="0"/>
            <a:t> Professional Register” to promote </a:t>
          </a:r>
          <a:r>
            <a:rPr lang="en-GB" sz="1400" dirty="0" err="1"/>
            <a:t>cybersecurity</a:t>
          </a:r>
          <a:r>
            <a:rPr lang="en-GB" sz="1400" dirty="0"/>
            <a:t> capacity building in Europe</a:t>
          </a:r>
        </a:p>
      </dgm:t>
    </dgm:pt>
    <dgm:pt modelId="{994602C9-289E-428E-B172-E32FD0B5F83B}" type="parTrans" cxnId="{5995F45B-6250-4EB0-89B1-00318BBDBB89}">
      <dgm:prSet/>
      <dgm:spPr/>
      <dgm:t>
        <a:bodyPr/>
        <a:lstStyle/>
        <a:p>
          <a:endParaRPr lang="en-GB"/>
        </a:p>
      </dgm:t>
    </dgm:pt>
    <dgm:pt modelId="{8AEA48DB-CBB1-4C43-8F05-EBEB935AFD58}" type="sibTrans" cxnId="{5995F45B-6250-4EB0-89B1-00318BBDBB89}">
      <dgm:prSet/>
      <dgm:spPr/>
      <dgm:t>
        <a:bodyPr/>
        <a:lstStyle/>
        <a:p>
          <a:endParaRPr lang="en-GB"/>
        </a:p>
      </dgm:t>
    </dgm:pt>
    <dgm:pt modelId="{9B9235BC-9414-42CD-BA7C-F66C6A949E77}" type="pres">
      <dgm:prSet presAssocID="{0501EFDA-9A5F-4E89-A965-21FBCEB59258}" presName="linearFlow" presStyleCnt="0">
        <dgm:presLayoutVars>
          <dgm:dir/>
          <dgm:resizeHandles val="exact"/>
        </dgm:presLayoutVars>
      </dgm:prSet>
      <dgm:spPr/>
    </dgm:pt>
    <dgm:pt modelId="{8FBF92BD-68D7-474C-A835-46ABF79973DC}" type="pres">
      <dgm:prSet presAssocID="{8B6FAF0C-5B55-49F0-967B-B235A4483784}" presName="composite" presStyleCnt="0"/>
      <dgm:spPr/>
    </dgm:pt>
    <dgm:pt modelId="{993CD9A3-0440-4E20-878E-D7074B6F923A}" type="pres">
      <dgm:prSet presAssocID="{8B6FAF0C-5B55-49F0-967B-B235A4483784}" presName="imgShp" presStyleLbl="fgImgPlace1" presStyleIdx="0" presStyleCnt="3"/>
      <dgm:spPr>
        <a:blipFill rotWithShape="0">
          <a:blip xmlns:r="http://schemas.openxmlformats.org/officeDocument/2006/relationships" r:embed="rId1"/>
          <a:stretch>
            <a:fillRect/>
          </a:stretch>
        </a:blipFill>
      </dgm:spPr>
    </dgm:pt>
    <dgm:pt modelId="{898F9B4F-848B-410B-8E9F-DE2FF44F83FD}" type="pres">
      <dgm:prSet presAssocID="{8B6FAF0C-5B55-49F0-967B-B235A4483784}" presName="txShp" presStyleLbl="node1" presStyleIdx="0" presStyleCnt="3">
        <dgm:presLayoutVars>
          <dgm:bulletEnabled val="1"/>
        </dgm:presLayoutVars>
      </dgm:prSet>
      <dgm:spPr/>
    </dgm:pt>
    <dgm:pt modelId="{351EE484-B87C-4D98-B711-51DD70F96C1F}" type="pres">
      <dgm:prSet presAssocID="{5C3B80A9-8E5C-446B-85BC-7DE2DBA88069}" presName="spacing" presStyleCnt="0"/>
      <dgm:spPr/>
    </dgm:pt>
    <dgm:pt modelId="{4CFE95CC-EA82-4AE9-B71B-3DAA210D685E}" type="pres">
      <dgm:prSet presAssocID="{44574E63-7BFA-4D17-891D-06C5F828FDE1}" presName="composite" presStyleCnt="0"/>
      <dgm:spPr/>
    </dgm:pt>
    <dgm:pt modelId="{8281A577-96C2-4328-832A-1297B7A811C5}" type="pres">
      <dgm:prSet presAssocID="{44574E63-7BFA-4D17-891D-06C5F828FDE1}" presName="imgShp" presStyleLbl="fgImgPlace1" presStyleIdx="1" presStyleCnt="3"/>
      <dgm:spPr>
        <a:blipFill rotWithShape="0">
          <a:blip xmlns:r="http://schemas.openxmlformats.org/officeDocument/2006/relationships" r:embed="rId2"/>
          <a:stretch>
            <a:fillRect/>
          </a:stretch>
        </a:blipFill>
      </dgm:spPr>
    </dgm:pt>
    <dgm:pt modelId="{4438004C-67F0-4861-BBB0-070A4B6A9748}" type="pres">
      <dgm:prSet presAssocID="{44574E63-7BFA-4D17-891D-06C5F828FDE1}" presName="txShp" presStyleLbl="node1" presStyleIdx="1" presStyleCnt="3">
        <dgm:presLayoutVars>
          <dgm:bulletEnabled val="1"/>
        </dgm:presLayoutVars>
      </dgm:prSet>
      <dgm:spPr/>
    </dgm:pt>
    <dgm:pt modelId="{2C12FE10-4087-480E-A10A-757B0F8A3481}" type="pres">
      <dgm:prSet presAssocID="{6C77BF64-D0AC-4F7E-8F08-3D64418105AD}" presName="spacing" presStyleCnt="0"/>
      <dgm:spPr/>
    </dgm:pt>
    <dgm:pt modelId="{38D88125-0AE4-4FE9-B537-18B45649CD60}" type="pres">
      <dgm:prSet presAssocID="{053A8122-2B39-4A6D-9E42-80EC004E7DD4}" presName="composite" presStyleCnt="0"/>
      <dgm:spPr/>
    </dgm:pt>
    <dgm:pt modelId="{DA798562-01AC-4435-8F50-0871777EA16E}" type="pres">
      <dgm:prSet presAssocID="{053A8122-2B39-4A6D-9E42-80EC004E7DD4}" presName="imgShp" presStyleLbl="fgImgPlace1" presStyleIdx="2" presStyleCnt="3"/>
      <dgm:spPr>
        <a:blipFill rotWithShape="0">
          <a:blip xmlns:r="http://schemas.openxmlformats.org/officeDocument/2006/relationships" r:embed="rId3"/>
          <a:stretch>
            <a:fillRect/>
          </a:stretch>
        </a:blipFill>
      </dgm:spPr>
    </dgm:pt>
    <dgm:pt modelId="{57BDAC20-7CF6-42C3-9F56-70B4A2183767}" type="pres">
      <dgm:prSet presAssocID="{053A8122-2B39-4A6D-9E42-80EC004E7DD4}" presName="txShp" presStyleLbl="node1" presStyleIdx="2" presStyleCnt="3">
        <dgm:presLayoutVars>
          <dgm:bulletEnabled val="1"/>
        </dgm:presLayoutVars>
      </dgm:prSet>
      <dgm:spPr/>
    </dgm:pt>
  </dgm:ptLst>
  <dgm:cxnLst>
    <dgm:cxn modelId="{79FCD604-1C8F-4FF4-B07A-BC1704AE36A0}" srcId="{0501EFDA-9A5F-4E89-A965-21FBCEB59258}" destId="{44574E63-7BFA-4D17-891D-06C5F828FDE1}" srcOrd="1" destOrd="0" parTransId="{1538C7B4-D4E6-4BDE-9126-AB8A43AE2EFD}" sibTransId="{6C77BF64-D0AC-4F7E-8F08-3D64418105AD}"/>
    <dgm:cxn modelId="{5AB2C015-5CFF-4839-96E4-990C9280624F}" type="presOf" srcId="{0501EFDA-9A5F-4E89-A965-21FBCEB59258}" destId="{9B9235BC-9414-42CD-BA7C-F66C6A949E77}" srcOrd="0" destOrd="0" presId="urn:microsoft.com/office/officeart/2005/8/layout/vList3#2"/>
    <dgm:cxn modelId="{5995F45B-6250-4EB0-89B1-00318BBDBB89}" srcId="{0501EFDA-9A5F-4E89-A965-21FBCEB59258}" destId="{053A8122-2B39-4A6D-9E42-80EC004E7DD4}" srcOrd="2" destOrd="0" parTransId="{994602C9-289E-428E-B172-E32FD0B5F83B}" sibTransId="{8AEA48DB-CBB1-4C43-8F05-EBEB935AFD58}"/>
    <dgm:cxn modelId="{29E6FB5B-05C3-4CC7-BA3F-1C853425039D}" type="presOf" srcId="{8B6FAF0C-5B55-49F0-967B-B235A4483784}" destId="{898F9B4F-848B-410B-8E9F-DE2FF44F83FD}" srcOrd="0" destOrd="0" presId="urn:microsoft.com/office/officeart/2005/8/layout/vList3#2"/>
    <dgm:cxn modelId="{B5E7A688-A5FE-4739-A3AD-782C185566BA}" type="presOf" srcId="{44574E63-7BFA-4D17-891D-06C5F828FDE1}" destId="{4438004C-67F0-4861-BBB0-070A4B6A9748}" srcOrd="0" destOrd="0" presId="urn:microsoft.com/office/officeart/2005/8/layout/vList3#2"/>
    <dgm:cxn modelId="{A498E796-B13D-4E74-8AF7-A25A55E64BCD}" type="presOf" srcId="{053A8122-2B39-4A6D-9E42-80EC004E7DD4}" destId="{57BDAC20-7CF6-42C3-9F56-70B4A2183767}" srcOrd="0" destOrd="0" presId="urn:microsoft.com/office/officeart/2005/8/layout/vList3#2"/>
    <dgm:cxn modelId="{9038FBC8-7DD6-4391-95E2-518965181066}" srcId="{0501EFDA-9A5F-4E89-A965-21FBCEB59258}" destId="{8B6FAF0C-5B55-49F0-967B-B235A4483784}" srcOrd="0" destOrd="0" parTransId="{02D5E921-0E3A-4DD4-9A68-FFF27C88E098}" sibTransId="{5C3B80A9-8E5C-446B-85BC-7DE2DBA88069}"/>
    <dgm:cxn modelId="{5C04AE49-B495-45BC-8808-573A85B5360A}" type="presParOf" srcId="{9B9235BC-9414-42CD-BA7C-F66C6A949E77}" destId="{8FBF92BD-68D7-474C-A835-46ABF79973DC}" srcOrd="0" destOrd="0" presId="urn:microsoft.com/office/officeart/2005/8/layout/vList3#2"/>
    <dgm:cxn modelId="{92935CA0-98EC-4B10-9089-4D7ED501B66C}" type="presParOf" srcId="{8FBF92BD-68D7-474C-A835-46ABF79973DC}" destId="{993CD9A3-0440-4E20-878E-D7074B6F923A}" srcOrd="0" destOrd="0" presId="urn:microsoft.com/office/officeart/2005/8/layout/vList3#2"/>
    <dgm:cxn modelId="{5CFC5375-CA97-4746-8195-061922AAA709}" type="presParOf" srcId="{8FBF92BD-68D7-474C-A835-46ABF79973DC}" destId="{898F9B4F-848B-410B-8E9F-DE2FF44F83FD}" srcOrd="1" destOrd="0" presId="urn:microsoft.com/office/officeart/2005/8/layout/vList3#2"/>
    <dgm:cxn modelId="{3C3F1B6B-76D5-4DD6-AAF5-27F2682EACD2}" type="presParOf" srcId="{9B9235BC-9414-42CD-BA7C-F66C6A949E77}" destId="{351EE484-B87C-4D98-B711-51DD70F96C1F}" srcOrd="1" destOrd="0" presId="urn:microsoft.com/office/officeart/2005/8/layout/vList3#2"/>
    <dgm:cxn modelId="{F9F29D79-04A7-4326-9F9B-1D7B540E75AA}" type="presParOf" srcId="{9B9235BC-9414-42CD-BA7C-F66C6A949E77}" destId="{4CFE95CC-EA82-4AE9-B71B-3DAA210D685E}" srcOrd="2" destOrd="0" presId="urn:microsoft.com/office/officeart/2005/8/layout/vList3#2"/>
    <dgm:cxn modelId="{A80A274B-F068-41D5-A9E7-802752D20728}" type="presParOf" srcId="{4CFE95CC-EA82-4AE9-B71B-3DAA210D685E}" destId="{8281A577-96C2-4328-832A-1297B7A811C5}" srcOrd="0" destOrd="0" presId="urn:microsoft.com/office/officeart/2005/8/layout/vList3#2"/>
    <dgm:cxn modelId="{A4AD6DF8-0DA3-4811-9841-F94BC6CAAF0A}" type="presParOf" srcId="{4CFE95CC-EA82-4AE9-B71B-3DAA210D685E}" destId="{4438004C-67F0-4861-BBB0-070A4B6A9748}" srcOrd="1" destOrd="0" presId="urn:microsoft.com/office/officeart/2005/8/layout/vList3#2"/>
    <dgm:cxn modelId="{D806283E-71AD-4D7C-A1E0-8D5EBD9C9BAB}" type="presParOf" srcId="{9B9235BC-9414-42CD-BA7C-F66C6A949E77}" destId="{2C12FE10-4087-480E-A10A-757B0F8A3481}" srcOrd="3" destOrd="0" presId="urn:microsoft.com/office/officeart/2005/8/layout/vList3#2"/>
    <dgm:cxn modelId="{80A6B3DC-81FE-40D9-93A4-333751F4E7CA}" type="presParOf" srcId="{9B9235BC-9414-42CD-BA7C-F66C6A949E77}" destId="{38D88125-0AE4-4FE9-B537-18B45649CD60}" srcOrd="4" destOrd="0" presId="urn:microsoft.com/office/officeart/2005/8/layout/vList3#2"/>
    <dgm:cxn modelId="{A720DF37-F807-4037-BDC4-D35FC260171D}" type="presParOf" srcId="{38D88125-0AE4-4FE9-B537-18B45649CD60}" destId="{DA798562-01AC-4435-8F50-0871777EA16E}" srcOrd="0" destOrd="0" presId="urn:microsoft.com/office/officeart/2005/8/layout/vList3#2"/>
    <dgm:cxn modelId="{9C4A39B4-9C91-44EA-B112-8362B4C63DAC}" type="presParOf" srcId="{38D88125-0AE4-4FE9-B537-18B45649CD60}" destId="{57BDAC20-7CF6-42C3-9F56-70B4A2183767}" srcOrd="1" destOrd="0" presId="urn:microsoft.com/office/officeart/2005/8/layout/vList3#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F9B4F-848B-410B-8E9F-DE2FF44F83FD}">
      <dsp:nvSpPr>
        <dsp:cNvPr id="0" name=""/>
        <dsp:cNvSpPr/>
      </dsp:nvSpPr>
      <dsp:spPr>
        <a:xfrm rot="10800000">
          <a:off x="1005470" y="150"/>
          <a:ext cx="2870556" cy="112974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8185"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Deliver a European Platform for </a:t>
          </a:r>
          <a:r>
            <a:rPr lang="en-GB" sz="1400" kern="1200" dirty="0" err="1"/>
            <a:t>cybersecurity</a:t>
          </a:r>
          <a:r>
            <a:rPr lang="en-GB" sz="1400" kern="1200" dirty="0"/>
            <a:t> professional training</a:t>
          </a:r>
        </a:p>
      </dsp:txBody>
      <dsp:txXfrm rot="10800000">
        <a:off x="1287905" y="150"/>
        <a:ext cx="2588121" cy="1129742"/>
      </dsp:txXfrm>
    </dsp:sp>
    <dsp:sp modelId="{993CD9A3-0440-4E20-878E-D7074B6F923A}">
      <dsp:nvSpPr>
        <dsp:cNvPr id="0" name=""/>
        <dsp:cNvSpPr/>
      </dsp:nvSpPr>
      <dsp:spPr>
        <a:xfrm>
          <a:off x="440599" y="150"/>
          <a:ext cx="1129742" cy="1129742"/>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38004C-67F0-4861-BBB0-070A4B6A9748}">
      <dsp:nvSpPr>
        <dsp:cNvPr id="0" name=""/>
        <dsp:cNvSpPr/>
      </dsp:nvSpPr>
      <dsp:spPr>
        <a:xfrm rot="10800000">
          <a:off x="1005470" y="1467128"/>
          <a:ext cx="2870556" cy="112974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8185"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Innovative </a:t>
          </a:r>
          <a:r>
            <a:rPr lang="en-GB" sz="1400" kern="1200" dirty="0" err="1"/>
            <a:t>cybersecurity</a:t>
          </a:r>
          <a:r>
            <a:rPr lang="en-GB" sz="1400" kern="1200" dirty="0"/>
            <a:t> training tools and materials</a:t>
          </a:r>
        </a:p>
      </dsp:txBody>
      <dsp:txXfrm rot="10800000">
        <a:off x="1287905" y="1467128"/>
        <a:ext cx="2588121" cy="1129742"/>
      </dsp:txXfrm>
    </dsp:sp>
    <dsp:sp modelId="{8281A577-96C2-4328-832A-1297B7A811C5}">
      <dsp:nvSpPr>
        <dsp:cNvPr id="0" name=""/>
        <dsp:cNvSpPr/>
      </dsp:nvSpPr>
      <dsp:spPr>
        <a:xfrm>
          <a:off x="440599" y="1467128"/>
          <a:ext cx="1129742" cy="1129742"/>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0598CD-AEE9-4DBE-883A-D2DE29BF6E54}">
      <dsp:nvSpPr>
        <dsp:cNvPr id="0" name=""/>
        <dsp:cNvSpPr/>
      </dsp:nvSpPr>
      <dsp:spPr>
        <a:xfrm rot="10800000">
          <a:off x="1005470" y="2934107"/>
          <a:ext cx="2870556" cy="112974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8185"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Create robust  &amp; insightful economic models for monetary exposure assessment to risk in virulent cyber climates</a:t>
          </a:r>
        </a:p>
      </dsp:txBody>
      <dsp:txXfrm rot="10800000">
        <a:off x="1287905" y="2934107"/>
        <a:ext cx="2588121" cy="1129742"/>
      </dsp:txXfrm>
    </dsp:sp>
    <dsp:sp modelId="{D5080F54-098D-43CC-99F9-FD5E14B48073}">
      <dsp:nvSpPr>
        <dsp:cNvPr id="0" name=""/>
        <dsp:cNvSpPr/>
      </dsp:nvSpPr>
      <dsp:spPr>
        <a:xfrm>
          <a:off x="440599" y="2934107"/>
          <a:ext cx="1129742" cy="1129742"/>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F9B4F-848B-410B-8E9F-DE2FF44F83FD}">
      <dsp:nvSpPr>
        <dsp:cNvPr id="0" name=""/>
        <dsp:cNvSpPr/>
      </dsp:nvSpPr>
      <dsp:spPr>
        <a:xfrm rot="10800000">
          <a:off x="1005470" y="150"/>
          <a:ext cx="2870556" cy="112974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8185"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3 full-scale pilots in key vertical markets &amp;  education and activate and manage the “Open Pilots Stream”.</a:t>
          </a:r>
        </a:p>
      </dsp:txBody>
      <dsp:txXfrm rot="10800000">
        <a:off x="1287905" y="150"/>
        <a:ext cx="2588121" cy="1129742"/>
      </dsp:txXfrm>
    </dsp:sp>
    <dsp:sp modelId="{993CD9A3-0440-4E20-878E-D7074B6F923A}">
      <dsp:nvSpPr>
        <dsp:cNvPr id="0" name=""/>
        <dsp:cNvSpPr/>
      </dsp:nvSpPr>
      <dsp:spPr>
        <a:xfrm>
          <a:off x="440599" y="150"/>
          <a:ext cx="1129742" cy="1129742"/>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38004C-67F0-4861-BBB0-070A4B6A9748}">
      <dsp:nvSpPr>
        <dsp:cNvPr id="0" name=""/>
        <dsp:cNvSpPr/>
      </dsp:nvSpPr>
      <dsp:spPr>
        <a:xfrm rot="10800000">
          <a:off x="1005470" y="1467128"/>
          <a:ext cx="2870556" cy="112974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8185"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 a sustainability model for the CYBERWISER.eu training platform.</a:t>
          </a:r>
        </a:p>
      </dsp:txBody>
      <dsp:txXfrm rot="10800000">
        <a:off x="1287905" y="1467128"/>
        <a:ext cx="2588121" cy="1129742"/>
      </dsp:txXfrm>
    </dsp:sp>
    <dsp:sp modelId="{8281A577-96C2-4328-832A-1297B7A811C5}">
      <dsp:nvSpPr>
        <dsp:cNvPr id="0" name=""/>
        <dsp:cNvSpPr/>
      </dsp:nvSpPr>
      <dsp:spPr>
        <a:xfrm>
          <a:off x="440599" y="1467128"/>
          <a:ext cx="1129742" cy="1129742"/>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BDAC20-7CF6-42C3-9F56-70B4A2183767}">
      <dsp:nvSpPr>
        <dsp:cNvPr id="0" name=""/>
        <dsp:cNvSpPr/>
      </dsp:nvSpPr>
      <dsp:spPr>
        <a:xfrm rot="10800000">
          <a:off x="1005470" y="2934107"/>
          <a:ext cx="2870556" cy="112974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8185"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 and run the "</a:t>
          </a:r>
          <a:r>
            <a:rPr lang="en-GB" sz="1400" kern="1200" dirty="0" err="1"/>
            <a:t>Cybersecurity</a:t>
          </a:r>
          <a:r>
            <a:rPr lang="en-GB" sz="1400" kern="1200" dirty="0"/>
            <a:t> Professional Register” to promote </a:t>
          </a:r>
          <a:r>
            <a:rPr lang="en-GB" sz="1400" kern="1200" dirty="0" err="1"/>
            <a:t>cybersecurity</a:t>
          </a:r>
          <a:r>
            <a:rPr lang="en-GB" sz="1400" kern="1200" dirty="0"/>
            <a:t> capacity building in Europe</a:t>
          </a:r>
        </a:p>
      </dsp:txBody>
      <dsp:txXfrm rot="10800000">
        <a:off x="1287905" y="2934107"/>
        <a:ext cx="2588121" cy="1129742"/>
      </dsp:txXfrm>
    </dsp:sp>
    <dsp:sp modelId="{DA798562-01AC-4435-8F50-0871777EA16E}">
      <dsp:nvSpPr>
        <dsp:cNvPr id="0" name=""/>
        <dsp:cNvSpPr/>
      </dsp:nvSpPr>
      <dsp:spPr>
        <a:xfrm>
          <a:off x="440599" y="2934107"/>
          <a:ext cx="1129742" cy="1129742"/>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DB894E-FD94-4040-B352-246543BDB239}" type="datetimeFigureOut">
              <a:rPr lang="it-IT" smtClean="0"/>
              <a:pPr/>
              <a:t>13/02/2019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CCA99-FC75-3E4D-BA2D-02565F343715}" type="slidenum">
              <a:rPr lang="it-IT" smtClean="0"/>
              <a:pPr/>
              <a:t>‹Nº›</a:t>
            </a:fld>
            <a:endParaRPr lang="it-IT"/>
          </a:p>
        </p:txBody>
      </p:sp>
    </p:spTree>
    <p:extLst>
      <p:ext uri="{BB962C8B-B14F-4D97-AF65-F5344CB8AC3E}">
        <p14:creationId xmlns:p14="http://schemas.microsoft.com/office/powerpoint/2010/main" val="3615239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965"/>
            <a:ext cx="7772400" cy="2387600"/>
          </a:xfrm>
        </p:spPr>
        <p:txBody>
          <a:bodyPr anchor="b">
            <a:normAutofit/>
          </a:bodyPr>
          <a:lstStyle>
            <a:lvl1pPr algn="ctr">
              <a:defRPr sz="5400">
                <a:solidFill>
                  <a:srgbClr val="294773"/>
                </a:solidFill>
              </a:defRPr>
            </a:lvl1pPr>
          </a:lstStyle>
          <a:p>
            <a:r>
              <a:rPr lang="en-US"/>
              <a:t>Click to edit Master title style</a:t>
            </a:r>
            <a:endParaRPr lang="en-US" dirty="0"/>
          </a:p>
        </p:txBody>
      </p:sp>
      <p:pic>
        <p:nvPicPr>
          <p:cNvPr id="7" name="Picture 2" descr="EU">
            <a:extLst>
              <a:ext uri="{FF2B5EF4-FFF2-40B4-BE49-F238E27FC236}">
                <a16:creationId xmlns:a16="http://schemas.microsoft.com/office/drawing/2014/main" id="{C3951CE6-850C-CF47-BFF3-192DF641D4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6221413"/>
            <a:ext cx="59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14">
            <a:extLst>
              <a:ext uri="{FF2B5EF4-FFF2-40B4-BE49-F238E27FC236}">
                <a16:creationId xmlns:a16="http://schemas.microsoft.com/office/drawing/2014/main" id="{F57B548B-6DFA-8543-ADB1-792331C6C1EB}"/>
              </a:ext>
            </a:extLst>
          </p:cNvPr>
          <p:cNvSpPr>
            <a:spLocks noChangeArrowheads="1"/>
          </p:cNvSpPr>
          <p:nvPr userDrawn="1"/>
        </p:nvSpPr>
        <p:spPr bwMode="auto">
          <a:xfrm>
            <a:off x="3724275" y="62071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fontAlgn="base">
              <a:spcBef>
                <a:spcPct val="0"/>
              </a:spcBef>
              <a:spcAft>
                <a:spcPct val="0"/>
              </a:spcAft>
            </a:pPr>
            <a:r>
              <a:rPr lang="en-US" altLang="x-none" sz="1200" dirty="0">
                <a:solidFill>
                  <a:prstClr val="black"/>
                </a:solidFill>
                <a:latin typeface="Calibri" charset="0"/>
              </a:rPr>
              <a:t>Co-funded by the European Commission</a:t>
            </a:r>
          </a:p>
          <a:p>
            <a:pPr algn="r" fontAlgn="base">
              <a:spcBef>
                <a:spcPct val="0"/>
              </a:spcBef>
              <a:spcAft>
                <a:spcPct val="0"/>
              </a:spcAft>
            </a:pPr>
            <a:r>
              <a:rPr lang="en-US" altLang="x-none" sz="1200" dirty="0">
                <a:solidFill>
                  <a:prstClr val="black"/>
                </a:solidFill>
                <a:latin typeface="Calibri" charset="0"/>
              </a:rPr>
              <a:t>Horizon 2020 – Grant # 786668</a:t>
            </a:r>
          </a:p>
        </p:txBody>
      </p:sp>
    </p:spTree>
    <p:extLst>
      <p:ext uri="{BB962C8B-B14F-4D97-AF65-F5344CB8AC3E}">
        <p14:creationId xmlns:p14="http://schemas.microsoft.com/office/powerpoint/2010/main" val="349263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egnaposto testo 5">
            <a:extLst>
              <a:ext uri="{FF2B5EF4-FFF2-40B4-BE49-F238E27FC236}">
                <a16:creationId xmlns:a16="http://schemas.microsoft.com/office/drawing/2014/main" id="{4F696CB3-B986-C44D-9823-C7978F9502AC}"/>
              </a:ext>
            </a:extLst>
          </p:cNvPr>
          <p:cNvSpPr>
            <a:spLocks noGrp="1"/>
          </p:cNvSpPr>
          <p:nvPr>
            <p:ph type="body" sz="quarter" idx="13"/>
          </p:nvPr>
        </p:nvSpPr>
        <p:spPr>
          <a:xfrm>
            <a:off x="468313" y="1546789"/>
            <a:ext cx="8280400" cy="4834044"/>
          </a:xfrm>
          <a:prstGeom prst="rect">
            <a:avLst/>
          </a:prstGeo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Edit Master text styles</a:t>
            </a:r>
          </a:p>
          <a:p>
            <a:pPr lvl="1"/>
            <a:r>
              <a:rPr lang="en-GB" noProof="0" dirty="0"/>
              <a:t>Second</a:t>
            </a:r>
            <a:r>
              <a:rPr lang="en-US" dirty="0"/>
              <a:t> level</a:t>
            </a:r>
          </a:p>
          <a:p>
            <a:pPr lvl="2"/>
            <a:r>
              <a:rPr lang="en-US" dirty="0"/>
              <a:t>Third level</a:t>
            </a:r>
          </a:p>
          <a:p>
            <a:pPr lvl="3"/>
            <a:r>
              <a:rPr lang="en-US" dirty="0"/>
              <a:t>Fourth level</a:t>
            </a:r>
          </a:p>
          <a:p>
            <a:pPr lvl="4"/>
            <a:r>
              <a:rPr lang="en-US" dirty="0"/>
              <a:t>Fifth level</a:t>
            </a:r>
            <a:endParaRPr lang="it-IT" dirty="0"/>
          </a:p>
        </p:txBody>
      </p:sp>
      <p:sp>
        <p:nvSpPr>
          <p:cNvPr id="9" name="TextBox 8">
            <a:extLst>
              <a:ext uri="{FF2B5EF4-FFF2-40B4-BE49-F238E27FC236}">
                <a16:creationId xmlns:a16="http://schemas.microsoft.com/office/drawing/2014/main" id="{B1CD9613-E085-8341-84FD-2A0FA089B320}"/>
              </a:ext>
            </a:extLst>
          </p:cNvPr>
          <p:cNvSpPr txBox="1">
            <a:spLocks noChangeArrowheads="1"/>
          </p:cNvSpPr>
          <p:nvPr userDrawn="1"/>
        </p:nvSpPr>
        <p:spPr bwMode="auto">
          <a:xfrm>
            <a:off x="64008" y="6527800"/>
            <a:ext cx="9055715" cy="276999"/>
          </a:xfrm>
          <a:prstGeom prst="rect">
            <a:avLst/>
          </a:prstGeom>
          <a:noFill/>
          <a:ln>
            <a:noFill/>
          </a:ln>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defRPr/>
            </a:pPr>
            <a:r>
              <a:rPr lang="en-GB" altLang="es-ES" sz="1200" noProof="0" dirty="0">
                <a:solidFill>
                  <a:schemeClr val="bg1"/>
                </a:solidFill>
                <a:latin typeface="Calibri" charset="0"/>
              </a:rPr>
              <a:t>	                                   CYBERWISER.eu 1</a:t>
            </a:r>
            <a:r>
              <a:rPr lang="en-GB" altLang="es-ES" sz="1200" baseline="30000" noProof="0" dirty="0">
                <a:solidFill>
                  <a:schemeClr val="bg1"/>
                </a:solidFill>
                <a:latin typeface="Calibri" charset="0"/>
              </a:rPr>
              <a:t>st</a:t>
            </a:r>
            <a:r>
              <a:rPr lang="en-GB" altLang="es-ES" sz="1200" noProof="0" dirty="0">
                <a:solidFill>
                  <a:schemeClr val="bg1"/>
                </a:solidFill>
                <a:latin typeface="Calibri" charset="0"/>
              </a:rPr>
              <a:t> Webinar, 14/02/2019</a:t>
            </a:r>
            <a:r>
              <a:rPr lang="en-GB" altLang="es-ES" sz="1200" baseline="0" noProof="0" dirty="0">
                <a:solidFill>
                  <a:schemeClr val="bg1"/>
                </a:solidFill>
                <a:latin typeface="Calibri" charset="0"/>
              </a:rPr>
              <a:t>             </a:t>
            </a:r>
            <a:r>
              <a:rPr lang="en-GB" altLang="es-ES" sz="1200" noProof="0" dirty="0">
                <a:solidFill>
                  <a:schemeClr val="bg1"/>
                </a:solidFill>
                <a:latin typeface="Calibri" charset="0"/>
              </a:rPr>
              <a:t>www.cyberwiser.eu    –    @</a:t>
            </a:r>
            <a:r>
              <a:rPr lang="en-GB" altLang="es-ES" sz="1200" noProof="0" dirty="0" err="1">
                <a:solidFill>
                  <a:schemeClr val="bg1"/>
                </a:solidFill>
                <a:latin typeface="Calibri" charset="0"/>
              </a:rPr>
              <a:t>cyberwiser</a:t>
            </a:r>
            <a:r>
              <a:rPr lang="en-GB" altLang="es-ES" sz="1200" noProof="0" dirty="0">
                <a:solidFill>
                  <a:schemeClr val="bg1"/>
                </a:solidFill>
                <a:latin typeface="Calibri" charset="0"/>
              </a:rPr>
              <a:t>           </a:t>
            </a:r>
            <a:fld id="{42005292-A98E-D44F-A0E7-653F8EC35275}" type="slidenum">
              <a:rPr lang="en-GB" altLang="es-ES" sz="1200" noProof="0" smtClean="0">
                <a:solidFill>
                  <a:schemeClr val="bg1"/>
                </a:solidFill>
                <a:latin typeface="Calibri" charset="0"/>
              </a:rPr>
              <a:pPr fontAlgn="base">
                <a:spcBef>
                  <a:spcPct val="0"/>
                </a:spcBef>
                <a:spcAft>
                  <a:spcPct val="0"/>
                </a:spcAft>
                <a:defRPr/>
              </a:pPr>
              <a:t>‹Nº›</a:t>
            </a:fld>
            <a:endParaRPr lang="en-GB" altLang="es-ES" sz="1200" noProof="0" dirty="0">
              <a:solidFill>
                <a:schemeClr val="bg1"/>
              </a:solidFill>
              <a:latin typeface="Calibri" charset="0"/>
            </a:endParaRPr>
          </a:p>
        </p:txBody>
      </p:sp>
    </p:spTree>
    <p:extLst>
      <p:ext uri="{BB962C8B-B14F-4D97-AF65-F5344CB8AC3E}">
        <p14:creationId xmlns:p14="http://schemas.microsoft.com/office/powerpoint/2010/main" val="64911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Partners fina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20" name="Connettore 1 19">
            <a:extLst>
              <a:ext uri="{FF2B5EF4-FFF2-40B4-BE49-F238E27FC236}">
                <a16:creationId xmlns:a16="http://schemas.microsoft.com/office/drawing/2014/main" id="{58FBFE27-C873-454D-A5C6-0FBE6E0C723B}"/>
              </a:ext>
            </a:extLst>
          </p:cNvPr>
          <p:cNvCxnSpPr>
            <a:cxnSpLocks/>
          </p:cNvCxnSpPr>
          <p:nvPr userDrawn="1"/>
        </p:nvCxnSpPr>
        <p:spPr>
          <a:xfrm>
            <a:off x="-35020" y="5734228"/>
            <a:ext cx="9233917"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2C460D97-3E81-A045-A8DB-E8E535DB6C52}"/>
              </a:ext>
            </a:extLst>
          </p:cNvPr>
          <p:cNvPicPr>
            <a:picLocks noChangeAspect="1"/>
          </p:cNvPicPr>
          <p:nvPr userDrawn="1"/>
        </p:nvPicPr>
        <p:blipFill>
          <a:blip r:embed="rId2"/>
          <a:stretch>
            <a:fillRect/>
          </a:stretch>
        </p:blipFill>
        <p:spPr>
          <a:xfrm>
            <a:off x="78411" y="5860225"/>
            <a:ext cx="8954076" cy="517630"/>
          </a:xfrm>
          <a:prstGeom prst="rect">
            <a:avLst/>
          </a:prstGeom>
        </p:spPr>
      </p:pic>
      <p:sp>
        <p:nvSpPr>
          <p:cNvPr id="9" name="Title 1">
            <a:extLst>
              <a:ext uri="{FF2B5EF4-FFF2-40B4-BE49-F238E27FC236}">
                <a16:creationId xmlns:a16="http://schemas.microsoft.com/office/drawing/2014/main" id="{E422D88D-7CC1-174F-B195-877923BF57A4}"/>
              </a:ext>
            </a:extLst>
          </p:cNvPr>
          <p:cNvSpPr txBox="1">
            <a:spLocks/>
          </p:cNvSpPr>
          <p:nvPr userDrawn="1"/>
        </p:nvSpPr>
        <p:spPr>
          <a:xfrm>
            <a:off x="1212302" y="4480408"/>
            <a:ext cx="3654287" cy="47321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kern="1200">
                <a:solidFill>
                  <a:srgbClr val="294773"/>
                </a:solidFill>
                <a:latin typeface="+mj-lt"/>
                <a:ea typeface="+mj-ea"/>
                <a:cs typeface="+mj-cs"/>
              </a:defRPr>
            </a:lvl1pPr>
          </a:lstStyle>
          <a:p>
            <a:r>
              <a:rPr lang="en-US" dirty="0"/>
              <a:t>www.cyberwiser.eu</a:t>
            </a:r>
          </a:p>
        </p:txBody>
      </p:sp>
      <p:sp>
        <p:nvSpPr>
          <p:cNvPr id="10" name="Title 1">
            <a:extLst>
              <a:ext uri="{FF2B5EF4-FFF2-40B4-BE49-F238E27FC236}">
                <a16:creationId xmlns:a16="http://schemas.microsoft.com/office/drawing/2014/main" id="{D57735FC-2539-F743-8728-CFFA8E85C03D}"/>
              </a:ext>
            </a:extLst>
          </p:cNvPr>
          <p:cNvSpPr txBox="1">
            <a:spLocks/>
          </p:cNvSpPr>
          <p:nvPr userDrawn="1"/>
        </p:nvSpPr>
        <p:spPr>
          <a:xfrm>
            <a:off x="4977267" y="4480408"/>
            <a:ext cx="2958135" cy="47321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kern="1200">
                <a:solidFill>
                  <a:srgbClr val="294773"/>
                </a:solidFill>
                <a:latin typeface="+mj-lt"/>
                <a:ea typeface="+mj-ea"/>
                <a:cs typeface="+mj-cs"/>
              </a:defRPr>
            </a:lvl1pPr>
          </a:lstStyle>
          <a:p>
            <a:pPr algn="r"/>
            <a:r>
              <a:rPr lang="en-US" dirty="0"/>
              <a:t>@</a:t>
            </a:r>
            <a:r>
              <a:rPr lang="en-US" dirty="0" err="1"/>
              <a:t>cyberwiser</a:t>
            </a:r>
            <a:endParaRPr lang="en-US" dirty="0"/>
          </a:p>
        </p:txBody>
      </p:sp>
      <p:sp>
        <p:nvSpPr>
          <p:cNvPr id="8" name="TextBox 7">
            <a:extLst>
              <a:ext uri="{FF2B5EF4-FFF2-40B4-BE49-F238E27FC236}">
                <a16:creationId xmlns:a16="http://schemas.microsoft.com/office/drawing/2014/main" id="{52CB2EE6-5752-6444-A1A7-2C6DB56CAAEA}"/>
              </a:ext>
            </a:extLst>
          </p:cNvPr>
          <p:cNvSpPr txBox="1"/>
          <p:nvPr userDrawn="1"/>
        </p:nvSpPr>
        <p:spPr>
          <a:xfrm>
            <a:off x="1191492" y="5081169"/>
            <a:ext cx="7840996" cy="653060"/>
          </a:xfrm>
          <a:prstGeom prst="rect">
            <a:avLst/>
          </a:prstGeom>
        </p:spPr>
        <p:txBody>
          <a:bodyPr vert="horz" lIns="91440" tIns="45720" rIns="91440" bIns="45720" rtlCol="0" anchor="ctr">
            <a:normAutofit/>
          </a:bodyPr>
          <a:lstStyle>
            <a:defPPr>
              <a:defRPr lang="it-IT"/>
            </a:defPPr>
            <a:lvl1pPr>
              <a:lnSpc>
                <a:spcPct val="90000"/>
              </a:lnSpc>
              <a:spcBef>
                <a:spcPct val="0"/>
              </a:spcBef>
              <a:buNone/>
              <a:defRPr sz="3600">
                <a:solidFill>
                  <a:srgbClr val="294773"/>
                </a:solidFill>
                <a:latin typeface="+mj-lt"/>
                <a:ea typeface="+mj-ea"/>
                <a:cs typeface="+mj-cs"/>
              </a:defRPr>
            </a:lvl1pPr>
          </a:lstStyle>
          <a:p>
            <a:pPr lvl="0"/>
            <a:r>
              <a:rPr lang="en-GB" sz="1200" dirty="0"/>
              <a:t>© Copyright 2018 - CYBERWISER.eu has received funding from the European Union’s Horizon 2020 research and innovation programme under the Grant Agreement no 786668. The content of this document does not represent the opinion of the European Union, and the European Union is not responsible for any use that might be made of such content</a:t>
            </a:r>
          </a:p>
        </p:txBody>
      </p:sp>
      <p:pic>
        <p:nvPicPr>
          <p:cNvPr id="11" name="Imagen 3">
            <a:extLst>
              <a:ext uri="{FF2B5EF4-FFF2-40B4-BE49-F238E27FC236}">
                <a16:creationId xmlns:a16="http://schemas.microsoft.com/office/drawing/2014/main" id="{FC66573C-D668-A947-B4FC-129A6EE47D8E}"/>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0982" y="5164367"/>
            <a:ext cx="627380" cy="443865"/>
          </a:xfrm>
          <a:prstGeom prst="rect">
            <a:avLst/>
          </a:prstGeom>
          <a:noFill/>
          <a:ln>
            <a:noFill/>
          </a:ln>
        </p:spPr>
      </p:pic>
    </p:spTree>
    <p:extLst>
      <p:ext uri="{BB962C8B-B14F-4D97-AF65-F5344CB8AC3E}">
        <p14:creationId xmlns:p14="http://schemas.microsoft.com/office/powerpoint/2010/main" val="492961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78060"/>
            <a:ext cx="7143750" cy="1282389"/>
          </a:xfrm>
          <a:prstGeom prst="rect">
            <a:avLst/>
          </a:prstGeom>
        </p:spPr>
        <p:txBody>
          <a:bodyPr vert="horz" lIns="91440" tIns="45720" rIns="91440" bIns="45720" rtlCol="0" anchor="ctr">
            <a:normAutofit/>
          </a:bodyPr>
          <a:lstStyle/>
          <a:p>
            <a:r>
              <a:rPr lang="en-GB" noProof="0"/>
              <a:t>Fare clic per modificare lo stile del titolo dello schema</a:t>
            </a:r>
          </a:p>
        </p:txBody>
      </p:sp>
      <p:sp>
        <p:nvSpPr>
          <p:cNvPr id="3" name="Text Placeholder 2"/>
          <p:cNvSpPr>
            <a:spLocks noGrp="1"/>
          </p:cNvSpPr>
          <p:nvPr>
            <p:ph type="body" idx="1"/>
          </p:nvPr>
        </p:nvSpPr>
        <p:spPr>
          <a:xfrm>
            <a:off x="628650" y="1550020"/>
            <a:ext cx="7886700" cy="4626943"/>
          </a:xfrm>
          <a:prstGeom prst="rect">
            <a:avLst/>
          </a:prstGeom>
        </p:spPr>
        <p:txBody>
          <a:bodyPr vert="horz" lIns="91440" tIns="45720" rIns="91440" bIns="45720" rtlCol="0">
            <a:normAutofit/>
          </a:bodyPr>
          <a:lstStyle/>
          <a:p>
            <a:pPr lvl="0"/>
            <a:r>
              <a:rPr lang="en-GB" noProof="0"/>
              <a:t>Fare clic per modificare stili del testo dello schema</a:t>
            </a:r>
          </a:p>
          <a:p>
            <a:pPr lvl="1"/>
            <a:r>
              <a:rPr lang="en-GB" noProof="0"/>
              <a:t>Secondo livello</a:t>
            </a:r>
          </a:p>
          <a:p>
            <a:pPr lvl="2"/>
            <a:r>
              <a:rPr lang="en-GB" noProof="0"/>
              <a:t>Terzo livello</a:t>
            </a:r>
          </a:p>
          <a:p>
            <a:pPr lvl="3"/>
            <a:r>
              <a:rPr lang="en-GB" noProof="0"/>
              <a:t>Quarto livello</a:t>
            </a:r>
          </a:p>
          <a:p>
            <a:pPr lvl="4"/>
            <a:r>
              <a:rPr lang="en-GB" noProof="0"/>
              <a:t>Quinto livello</a:t>
            </a:r>
          </a:p>
        </p:txBody>
      </p:sp>
      <p:sp>
        <p:nvSpPr>
          <p:cNvPr id="4" name="Date Placeholder 3"/>
          <p:cNvSpPr>
            <a:spLocks noGrp="1"/>
          </p:cNvSpPr>
          <p:nvPr>
            <p:ph type="dt" sz="half" idx="2"/>
          </p:nvPr>
        </p:nvSpPr>
        <p:spPr>
          <a:xfrm>
            <a:off x="628650" y="6492873"/>
            <a:ext cx="2057400" cy="365125"/>
          </a:xfrm>
          <a:prstGeom prst="rect">
            <a:avLst/>
          </a:prstGeom>
        </p:spPr>
        <p:txBody>
          <a:bodyPr vert="horz" lIns="91440" tIns="45720" rIns="91440" bIns="45720" rtlCol="0" anchor="ctr"/>
          <a:lstStyle>
            <a:lvl1pPr algn="l">
              <a:defRPr sz="1200">
                <a:solidFill>
                  <a:schemeClr val="bg1"/>
                </a:solidFill>
              </a:defRPr>
            </a:lvl1pPr>
          </a:lstStyle>
          <a:p>
            <a:fld id="{1EF633AF-00CA-A046-BDC2-4C92410E8B09}" type="datetime1">
              <a:rPr lang="it-IT" smtClean="0"/>
              <a:pPr/>
              <a:t>13/02/2019</a:t>
            </a:fld>
            <a:endParaRPr lang="it-IT"/>
          </a:p>
        </p:txBody>
      </p:sp>
      <p:sp>
        <p:nvSpPr>
          <p:cNvPr id="5" name="Footer Placeholder 4"/>
          <p:cNvSpPr>
            <a:spLocks noGrp="1"/>
          </p:cNvSpPr>
          <p:nvPr>
            <p:ph type="ftr" sz="quarter" idx="3"/>
          </p:nvPr>
        </p:nvSpPr>
        <p:spPr>
          <a:xfrm>
            <a:off x="3028950" y="6492874"/>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it-IT" dirty="0"/>
          </a:p>
        </p:txBody>
      </p:sp>
      <p:sp>
        <p:nvSpPr>
          <p:cNvPr id="6" name="Slide Number Placeholder 5"/>
          <p:cNvSpPr>
            <a:spLocks noGrp="1"/>
          </p:cNvSpPr>
          <p:nvPr>
            <p:ph type="sldNum" sz="quarter" idx="4"/>
          </p:nvPr>
        </p:nvSpPr>
        <p:spPr>
          <a:xfrm>
            <a:off x="6457950" y="6492875"/>
            <a:ext cx="2057400" cy="365125"/>
          </a:xfrm>
          <a:prstGeom prst="rect">
            <a:avLst/>
          </a:prstGeom>
        </p:spPr>
        <p:txBody>
          <a:bodyPr vert="horz" lIns="91440" tIns="45720" rIns="91440" bIns="45720" rtlCol="0" anchor="ctr"/>
          <a:lstStyle>
            <a:lvl1pPr algn="r">
              <a:defRPr sz="1200">
                <a:solidFill>
                  <a:schemeClr val="bg1"/>
                </a:solidFill>
              </a:defRPr>
            </a:lvl1pPr>
          </a:lstStyle>
          <a:p>
            <a:fld id="{DED6EEED-2D12-6C4D-BF25-AE1C8BC7AE12}" type="slidenum">
              <a:rPr lang="it-IT" smtClean="0"/>
              <a:pPr/>
              <a:t>‹Nº›</a:t>
            </a:fld>
            <a:endParaRPr lang="it-IT"/>
          </a:p>
        </p:txBody>
      </p:sp>
    </p:spTree>
    <p:extLst>
      <p:ext uri="{BB962C8B-B14F-4D97-AF65-F5344CB8AC3E}">
        <p14:creationId xmlns:p14="http://schemas.microsoft.com/office/powerpoint/2010/main" val="1538356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hf hdr="0" dt="0"/>
  <p:txStyles>
    <p:titleStyle>
      <a:lvl1pPr algn="l" defTabSz="914400" rtl="0" eaLnBrk="1" latinLnBrk="0" hangingPunct="1">
        <a:lnSpc>
          <a:spcPct val="90000"/>
        </a:lnSpc>
        <a:spcBef>
          <a:spcPct val="0"/>
        </a:spcBef>
        <a:buNone/>
        <a:defRPr sz="3600" kern="1200">
          <a:solidFill>
            <a:srgbClr val="294773"/>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6"/>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6"/>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FD2791-A09B-C744-A4CF-57F30C18E8AA}"/>
              </a:ext>
            </a:extLst>
          </p:cNvPr>
          <p:cNvSpPr>
            <a:spLocks noChangeArrowheads="1"/>
          </p:cNvSpPr>
          <p:nvPr/>
        </p:nvSpPr>
        <p:spPr bwMode="auto">
          <a:xfrm>
            <a:off x="456954" y="3201224"/>
            <a:ext cx="4897438" cy="1040285"/>
          </a:xfrm>
          <a:prstGeom prst="rect">
            <a:avLst/>
          </a:prstGeom>
          <a:noFill/>
          <a:ln>
            <a:noFill/>
          </a:ln>
          <a:extLst/>
        </p:spPr>
        <p:txBody>
          <a:bodyPr>
            <a:spAutoFit/>
          </a:bodyPr>
          <a:lstStyle/>
          <a:p>
            <a:pPr fontAlgn="base">
              <a:spcBef>
                <a:spcPct val="20000"/>
              </a:spcBef>
              <a:spcAft>
                <a:spcPct val="0"/>
              </a:spcAft>
              <a:defRPr/>
            </a:pPr>
            <a:r>
              <a:rPr lang="en-GB" sz="2800" dirty="0">
                <a:solidFill>
                  <a:prstClr val="black"/>
                </a:solidFill>
                <a:ea typeface="ＭＳ Ｐゴシック" pitchFamily="34" charset="-128"/>
              </a:rPr>
              <a:t>Antonio </a:t>
            </a:r>
            <a:r>
              <a:rPr lang="en-GB" sz="2800" dirty="0" err="1">
                <a:solidFill>
                  <a:prstClr val="black"/>
                </a:solidFill>
                <a:ea typeface="ＭＳ Ｐゴシック" pitchFamily="34" charset="-128"/>
              </a:rPr>
              <a:t>Álvarez</a:t>
            </a:r>
            <a:r>
              <a:rPr lang="en-GB" sz="2800" dirty="0">
                <a:solidFill>
                  <a:prstClr val="black"/>
                </a:solidFill>
                <a:ea typeface="ＭＳ Ｐゴシック" pitchFamily="34" charset="-128"/>
              </a:rPr>
              <a:t> Romero</a:t>
            </a:r>
          </a:p>
          <a:p>
            <a:pPr fontAlgn="base">
              <a:spcBef>
                <a:spcPct val="20000"/>
              </a:spcBef>
              <a:spcAft>
                <a:spcPct val="0"/>
              </a:spcAft>
              <a:defRPr/>
            </a:pPr>
            <a:r>
              <a:rPr lang="en-GB" sz="2800" b="1" dirty="0">
                <a:solidFill>
                  <a:prstClr val="black"/>
                </a:solidFill>
                <a:ea typeface="ＭＳ Ｐゴシック" pitchFamily="34" charset="-128"/>
              </a:rPr>
              <a:t>Atos </a:t>
            </a:r>
          </a:p>
        </p:txBody>
      </p:sp>
      <p:sp>
        <p:nvSpPr>
          <p:cNvPr id="7" name="Segnaposto piè di pagina 4">
            <a:extLst>
              <a:ext uri="{FF2B5EF4-FFF2-40B4-BE49-F238E27FC236}">
                <a16:creationId xmlns:a16="http://schemas.microsoft.com/office/drawing/2014/main" id="{A93E1248-57A1-894B-A0E8-7C2B5E825A9D}"/>
              </a:ext>
            </a:extLst>
          </p:cNvPr>
          <p:cNvSpPr txBox="1">
            <a:spLocks/>
          </p:cNvSpPr>
          <p:nvPr/>
        </p:nvSpPr>
        <p:spPr bwMode="auto">
          <a:xfrm>
            <a:off x="2267744" y="2283071"/>
            <a:ext cx="4465637"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Calibri" charset="0"/>
                <a:ea typeface="ＭＳ Ｐゴシック" charset="-128"/>
              </a:defRPr>
            </a:lvl1pPr>
            <a:lvl2pPr marL="742950" indent="-285750">
              <a:spcBef>
                <a:spcPct val="20000"/>
              </a:spcBef>
              <a:buBlip>
                <a:blip r:embed="rId2"/>
              </a:buBlip>
              <a:defRPr sz="2800">
                <a:solidFill>
                  <a:schemeClr val="tx1"/>
                </a:solidFill>
                <a:latin typeface="Calibri" charset="0"/>
                <a:ea typeface="ＭＳ Ｐゴシック" charset="-128"/>
              </a:defRPr>
            </a:lvl2pPr>
            <a:lvl3pPr marL="1143000" indent="-228600">
              <a:spcBef>
                <a:spcPct val="20000"/>
              </a:spcBef>
              <a:buBlip>
                <a:blip r:embed="rId2"/>
              </a:buBlip>
              <a:defRPr sz="2400">
                <a:solidFill>
                  <a:schemeClr val="tx1"/>
                </a:solidFill>
                <a:latin typeface="Calibri" charset="0"/>
                <a:ea typeface="ＭＳ Ｐゴシック" charset="-128"/>
              </a:defRPr>
            </a:lvl3pPr>
            <a:lvl4pPr marL="1600200" indent="-228600">
              <a:spcBef>
                <a:spcPct val="20000"/>
              </a:spcBef>
              <a:buBlip>
                <a:blip r:embed="rId2"/>
              </a:buBlip>
              <a:defRPr sz="2000">
                <a:solidFill>
                  <a:schemeClr val="tx1"/>
                </a:solidFill>
                <a:latin typeface="Calibri" charset="0"/>
                <a:ea typeface="ＭＳ Ｐゴシック" charset="-128"/>
              </a:defRPr>
            </a:lvl4pPr>
            <a:lvl5pPr marL="2057400" indent="-228600">
              <a:spcBef>
                <a:spcPct val="20000"/>
              </a:spcBef>
              <a:buBlip>
                <a:blip r:embed="rId2"/>
              </a:buBlip>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Blip>
                <a:blip r:embed="rId2"/>
              </a:buBlip>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Blip>
                <a:blip r:embed="rId2"/>
              </a:buBlip>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Blip>
                <a:blip r:embed="rId2"/>
              </a:buBlip>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Blip>
                <a:blip r:embed="rId2"/>
              </a:buBlip>
              <a:defRPr sz="2000">
                <a:solidFill>
                  <a:schemeClr val="tx1"/>
                </a:solidFill>
                <a:latin typeface="Calibri" charset="0"/>
                <a:ea typeface="ＭＳ Ｐゴシック" charset="-128"/>
              </a:defRPr>
            </a:lvl9pPr>
          </a:lstStyle>
          <a:p>
            <a:pPr lvl="0" algn="r" fontAlgn="base">
              <a:spcBef>
                <a:spcPct val="0"/>
              </a:spcBef>
              <a:spcAft>
                <a:spcPct val="0"/>
              </a:spcAft>
              <a:buNone/>
              <a:defRPr/>
            </a:pPr>
            <a:r>
              <a:rPr kumimoji="0" lang="en-US" altLang="x-none" sz="2800" b="1" i="0" u="none" strike="noStrike" kern="0" cap="none" spc="0" normalizeH="0" baseline="0" noProof="0" dirty="0">
                <a:ln>
                  <a:noFill/>
                </a:ln>
                <a:solidFill>
                  <a:srgbClr val="000000"/>
                </a:solidFill>
                <a:effectLst/>
                <a:uLnTx/>
                <a:uFillTx/>
                <a:latin typeface="Calibri" charset="0"/>
                <a:ea typeface="ＭＳ Ｐゴシック" charset="-128"/>
              </a:rPr>
              <a:t>The</a:t>
            </a:r>
            <a:r>
              <a:rPr kumimoji="0" lang="en-US" altLang="x-none" sz="2800" b="1" i="0" u="none" strike="noStrike" kern="0" cap="none" spc="0" normalizeH="0" noProof="0" dirty="0">
                <a:ln>
                  <a:noFill/>
                </a:ln>
                <a:solidFill>
                  <a:srgbClr val="000000"/>
                </a:solidFill>
                <a:effectLst/>
                <a:uLnTx/>
                <a:uFillTx/>
                <a:latin typeface="Calibri" charset="0"/>
                <a:ea typeface="ＭＳ Ｐゴシック" charset="-128"/>
              </a:rPr>
              <a:t> CYBERWISER.eu project</a:t>
            </a:r>
            <a:endParaRPr kumimoji="0" lang="en-GB" altLang="x-none" sz="2800" b="1" i="0" u="none" strike="noStrike" kern="0" cap="none" spc="0" normalizeH="0" baseline="0" noProof="0" dirty="0">
              <a:ln>
                <a:noFill/>
              </a:ln>
              <a:solidFill>
                <a:srgbClr val="000000"/>
              </a:solidFill>
              <a:effectLst/>
              <a:uLnTx/>
              <a:uFillTx/>
              <a:latin typeface="Calibri" charset="0"/>
              <a:ea typeface="ＭＳ Ｐゴシック" charset="-128"/>
            </a:endParaRPr>
          </a:p>
          <a:p>
            <a:pPr marL="0" marR="0" lvl="0" indent="0" algn="r" defTabSz="914400" eaLnBrk="1" fontAlgn="base" latinLnBrk="0" hangingPunct="1">
              <a:lnSpc>
                <a:spcPct val="100000"/>
              </a:lnSpc>
              <a:spcBef>
                <a:spcPct val="0"/>
              </a:spcBef>
              <a:spcAft>
                <a:spcPct val="0"/>
              </a:spcAft>
              <a:buClrTx/>
              <a:buSzTx/>
              <a:buFontTx/>
              <a:buNone/>
              <a:tabLst/>
              <a:defRPr/>
            </a:pPr>
            <a:endParaRPr kumimoji="0" lang="en-GB" altLang="x-none" sz="2800" b="0" i="0" u="none" strike="noStrike" kern="0" cap="none" spc="0" normalizeH="0" baseline="0" noProof="0" dirty="0">
              <a:ln>
                <a:noFill/>
              </a:ln>
              <a:solidFill>
                <a:srgbClr val="065783"/>
              </a:solidFill>
              <a:effectLst/>
              <a:uLnTx/>
              <a:uFillTx/>
              <a:latin typeface="Calibri" charset="0"/>
              <a:ea typeface="ＭＳ Ｐゴシック" charset="-128"/>
            </a:endParaRPr>
          </a:p>
        </p:txBody>
      </p:sp>
      <p:sp>
        <p:nvSpPr>
          <p:cNvPr id="4" name="Rectangle 5">
            <a:extLst>
              <a:ext uri="{FF2B5EF4-FFF2-40B4-BE49-F238E27FC236}">
                <a16:creationId xmlns:a16="http://schemas.microsoft.com/office/drawing/2014/main" id="{B7E5D048-1BD0-45E7-B323-490D9B8B6877}"/>
              </a:ext>
            </a:extLst>
          </p:cNvPr>
          <p:cNvSpPr>
            <a:spLocks noChangeArrowheads="1"/>
          </p:cNvSpPr>
          <p:nvPr/>
        </p:nvSpPr>
        <p:spPr bwMode="auto">
          <a:xfrm>
            <a:off x="4511651" y="3211955"/>
            <a:ext cx="4897438" cy="1040285"/>
          </a:xfrm>
          <a:prstGeom prst="rect">
            <a:avLst/>
          </a:prstGeom>
          <a:noFill/>
          <a:ln>
            <a:noFill/>
          </a:ln>
          <a:extLst/>
        </p:spPr>
        <p:txBody>
          <a:bodyPr>
            <a:spAutoFit/>
          </a:bodyPr>
          <a:lstStyle/>
          <a:p>
            <a:pPr fontAlgn="base">
              <a:spcBef>
                <a:spcPct val="20000"/>
              </a:spcBef>
              <a:spcAft>
                <a:spcPct val="0"/>
              </a:spcAft>
              <a:defRPr/>
            </a:pPr>
            <a:r>
              <a:rPr lang="en-GB" sz="2800" dirty="0">
                <a:solidFill>
                  <a:prstClr val="black"/>
                </a:solidFill>
                <a:ea typeface="ＭＳ Ｐゴシック" pitchFamily="34" charset="-128"/>
              </a:rPr>
              <a:t>CYBERWISER.eu 1</a:t>
            </a:r>
            <a:r>
              <a:rPr lang="en-GB" sz="2800" baseline="30000" dirty="0">
                <a:solidFill>
                  <a:prstClr val="black"/>
                </a:solidFill>
                <a:ea typeface="ＭＳ Ｐゴシック" pitchFamily="34" charset="-128"/>
              </a:rPr>
              <a:t>st</a:t>
            </a:r>
            <a:r>
              <a:rPr lang="en-GB" sz="2800" dirty="0">
                <a:solidFill>
                  <a:prstClr val="black"/>
                </a:solidFill>
                <a:ea typeface="ＭＳ Ｐゴシック" pitchFamily="34" charset="-128"/>
              </a:rPr>
              <a:t> Webinar</a:t>
            </a:r>
          </a:p>
          <a:p>
            <a:pPr fontAlgn="base">
              <a:spcBef>
                <a:spcPct val="20000"/>
              </a:spcBef>
              <a:spcAft>
                <a:spcPct val="0"/>
              </a:spcAft>
              <a:defRPr/>
            </a:pPr>
            <a:r>
              <a:rPr lang="en-GB" sz="2800" b="1" dirty="0">
                <a:solidFill>
                  <a:prstClr val="black"/>
                </a:solidFill>
                <a:ea typeface="ＭＳ Ｐゴシック" pitchFamily="34" charset="-128"/>
              </a:rPr>
              <a:t>14/02/2019</a:t>
            </a:r>
          </a:p>
        </p:txBody>
      </p:sp>
    </p:spTree>
    <p:extLst>
      <p:ext uri="{BB962C8B-B14F-4D97-AF65-F5344CB8AC3E}">
        <p14:creationId xmlns:p14="http://schemas.microsoft.com/office/powerpoint/2010/main" val="237733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5CA1-AB68-AD44-B29E-2CDE8F90E142}"/>
              </a:ext>
            </a:extLst>
          </p:cNvPr>
          <p:cNvSpPr>
            <a:spLocks noGrp="1"/>
          </p:cNvSpPr>
          <p:nvPr>
            <p:ph type="title"/>
          </p:nvPr>
        </p:nvSpPr>
        <p:spPr/>
        <p:txBody>
          <a:bodyPr>
            <a:normAutofit/>
          </a:bodyPr>
          <a:lstStyle/>
          <a:p>
            <a:r>
              <a:rPr lang="en-GB" sz="3200" dirty="0"/>
              <a:t>Thank you for your attention! </a:t>
            </a:r>
            <a:r>
              <a:rPr lang="en-GB" sz="3200" i="1" dirty="0"/>
              <a:t>Questions?</a:t>
            </a:r>
            <a:endParaRPr lang="it-IT" sz="3200" dirty="0"/>
          </a:p>
        </p:txBody>
      </p:sp>
      <p:sp>
        <p:nvSpPr>
          <p:cNvPr id="5" name="Sottotitolo 2">
            <a:extLst>
              <a:ext uri="{FF2B5EF4-FFF2-40B4-BE49-F238E27FC236}">
                <a16:creationId xmlns:a16="http://schemas.microsoft.com/office/drawing/2014/main" id="{45AF409D-2684-524D-A3E2-7F36BFDDEE49}"/>
              </a:ext>
            </a:extLst>
          </p:cNvPr>
          <p:cNvSpPr txBox="1">
            <a:spLocks/>
          </p:cNvSpPr>
          <p:nvPr/>
        </p:nvSpPr>
        <p:spPr>
          <a:xfrm>
            <a:off x="503344" y="1826236"/>
            <a:ext cx="8135937" cy="2736850"/>
          </a:xfrm>
          <a:prstGeom prst="rect">
            <a:avLst/>
          </a:prstGeom>
        </p:spPr>
        <p:txBody>
          <a:bodyPr/>
          <a:lstStyle>
            <a:lvl1pPr marL="228600" indent="-228600" algn="l" defTabSz="914400" rtl="0" eaLnBrk="1" latinLnBrk="0" hangingPunct="1">
              <a:lnSpc>
                <a:spcPct val="90000"/>
              </a:lnSpc>
              <a:spcBef>
                <a:spcPts val="1000"/>
              </a:spcBef>
              <a:buSzPct val="100000"/>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x-none" b="1" i="1" dirty="0">
                <a:ea typeface="ＭＳ Ｐゴシック" charset="-128"/>
              </a:rPr>
              <a:t>Main contact:</a:t>
            </a:r>
          </a:p>
          <a:p>
            <a:pPr marL="0" indent="0">
              <a:buNone/>
            </a:pPr>
            <a:r>
              <a:rPr lang="en-GB" altLang="x-none" i="1" dirty="0">
                <a:ea typeface="ＭＳ Ｐゴシック" charset="-128"/>
              </a:rPr>
              <a:t>Antonio </a:t>
            </a:r>
            <a:r>
              <a:rPr lang="en-GB" altLang="x-none" i="1" dirty="0" err="1">
                <a:ea typeface="ＭＳ Ｐゴシック" charset="-128"/>
              </a:rPr>
              <a:t>Álvarez</a:t>
            </a:r>
            <a:r>
              <a:rPr lang="en-GB" altLang="x-none" i="1" dirty="0">
                <a:ea typeface="ＭＳ Ｐゴシック" charset="-128"/>
              </a:rPr>
              <a:t>, antonio.alvarez@atos.net</a:t>
            </a:r>
          </a:p>
          <a:p>
            <a:pPr marL="0" indent="0">
              <a:buNone/>
            </a:pPr>
            <a:r>
              <a:rPr lang="en-GB" altLang="x-none" b="1" i="1" dirty="0">
                <a:ea typeface="ＭＳ Ｐゴシック" charset="-128"/>
              </a:rPr>
              <a:t>Organisation:</a:t>
            </a:r>
          </a:p>
          <a:p>
            <a:pPr marL="0" indent="0">
              <a:buNone/>
            </a:pPr>
            <a:r>
              <a:rPr lang="en-GB" altLang="x-none" i="1" dirty="0">
                <a:ea typeface="ＭＳ Ｐゴシック" charset="-128"/>
              </a:rPr>
              <a:t>Atos</a:t>
            </a:r>
          </a:p>
        </p:txBody>
      </p:sp>
    </p:spTree>
    <p:extLst>
      <p:ext uri="{BB962C8B-B14F-4D97-AF65-F5344CB8AC3E}">
        <p14:creationId xmlns:p14="http://schemas.microsoft.com/office/powerpoint/2010/main" val="308593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a:t>CYBERWISER.eu, in a nutshell</a:t>
            </a:r>
          </a:p>
        </p:txBody>
      </p:sp>
      <p:sp>
        <p:nvSpPr>
          <p:cNvPr id="3" name="Segnaposto testo 2"/>
          <p:cNvSpPr>
            <a:spLocks noGrp="1"/>
          </p:cNvSpPr>
          <p:nvPr>
            <p:ph type="body" sz="quarter" idx="13"/>
          </p:nvPr>
        </p:nvSpPr>
        <p:spPr>
          <a:xfrm>
            <a:off x="207573" y="1053517"/>
            <a:ext cx="8624928" cy="4834044"/>
          </a:xfrm>
        </p:spPr>
        <p:txBody>
          <a:bodyPr>
            <a:normAutofit/>
          </a:bodyPr>
          <a:lstStyle/>
          <a:p>
            <a:pPr marL="444500" indent="-436563"/>
            <a:r>
              <a:rPr lang="en-GB" sz="2600" dirty="0"/>
              <a:t>An </a:t>
            </a:r>
            <a:r>
              <a:rPr lang="en-GB" sz="2600" b="1" dirty="0"/>
              <a:t>H2020 Innovation Action </a:t>
            </a:r>
            <a:r>
              <a:rPr lang="en-GB" sz="2600" dirty="0"/>
              <a:t>aiming to develop a highly innovative </a:t>
            </a:r>
            <a:r>
              <a:rPr lang="en-GB" sz="2600" b="1" i="1" dirty="0"/>
              <a:t>cyber range platform for professional training</a:t>
            </a:r>
            <a:r>
              <a:rPr lang="en-GB" sz="2600" dirty="0"/>
              <a:t>. </a:t>
            </a:r>
          </a:p>
          <a:p>
            <a:pPr marL="444500" indent="-436563"/>
            <a:r>
              <a:rPr lang="en-GB" sz="2600" i="1" dirty="0"/>
              <a:t>Addressed to the future cybersecurity professionals in charge of defending their companies against increasingly aggressive cybercriminals</a:t>
            </a:r>
          </a:p>
          <a:p>
            <a:pPr marL="444500" indent="-436563"/>
            <a:r>
              <a:rPr lang="en-GB" sz="2600" i="1" dirty="0"/>
              <a:t>Contributing to the continuous development of a cybersecurity culture across the EU society with strong awareness creation in different social segments.</a:t>
            </a:r>
            <a:endParaRPr lang="en-GB" sz="2600" dirty="0"/>
          </a:p>
          <a:p>
            <a:pPr marL="444500" indent="-436563"/>
            <a:r>
              <a:rPr lang="en-GB" sz="2600" dirty="0"/>
              <a:t>From September 2018 through February 2021.</a:t>
            </a:r>
          </a:p>
          <a:p>
            <a:pPr marL="0" indent="0">
              <a:buNone/>
            </a:pPr>
            <a:endParaRPr lang="en-GB" sz="2600" dirty="0"/>
          </a:p>
          <a:p>
            <a:endParaRPr lang="en-GB" sz="2600" dirty="0"/>
          </a:p>
        </p:txBody>
      </p:sp>
      <p:pic>
        <p:nvPicPr>
          <p:cNvPr id="4" name="Picture 6" descr="https://www.cyberwiser.eu/sites/default/files/styles/client_logo/public/clients/RHEA_Logo_20180920.png?itok=6yc55L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289" y="5545872"/>
            <a:ext cx="1847711" cy="9238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cyberwiser.eu/sites/default/files/styles/client_logo/public/clients/edp.png?itok=yEzQpm2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847" y="5312393"/>
            <a:ext cx="3269002" cy="16345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www.cyberwiser.eu/sites/default/files/styles/client_logo/public/clients/trust-itservices.png?itok=cezZkXJ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299" y="4808930"/>
            <a:ext cx="2032684" cy="10163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www.cyberwiser.eu/sites/default/files/styles/client_logo/public/clients/atos.png?itok=9g-I8Bz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350" y="4812005"/>
            <a:ext cx="1797934" cy="8989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cyberwiser.eu/sites/default/files/styles/client_logo/public/clients/xlab_0.png?itok=LTE-679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1917" y="4828821"/>
            <a:ext cx="1764301" cy="8821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cyberwiser.eu/sites/default/files/styles/740x415/public/Ferrovie_Stato_Logo_Pilot.png?itok=XtVBWzQ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2867" y="5662631"/>
            <a:ext cx="1673931" cy="9387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cyberwiser.eu/sites/default/files/styles/740x415/public/UNIPI_Logo_Pilot.jpg?itok=YUjgQDCg"/>
          <p:cNvPicPr>
            <a:picLocks noChangeAspect="1" noChangeArrowheads="1"/>
          </p:cNvPicPr>
          <p:nvPr/>
        </p:nvPicPr>
        <p:blipFill>
          <a:blip r:embed="rId8"/>
          <a:stretch>
            <a:fillRect/>
          </a:stretch>
        </p:blipFill>
        <p:spPr bwMode="auto">
          <a:xfrm>
            <a:off x="211403" y="5587577"/>
            <a:ext cx="2320394" cy="11601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sintef logo"/>
          <p:cNvPicPr>
            <a:picLocks noChangeAspect="1" noChangeArrowheads="1"/>
          </p:cNvPicPr>
          <p:nvPr/>
        </p:nvPicPr>
        <p:blipFill>
          <a:blip r:embed="rId9"/>
          <a:stretch>
            <a:fillRect/>
          </a:stretch>
        </p:blipFill>
        <p:spPr bwMode="auto">
          <a:xfrm>
            <a:off x="4331983" y="4741232"/>
            <a:ext cx="2244280" cy="1122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aon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1644" y="5779089"/>
            <a:ext cx="1284645" cy="552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a:t>A wide range of stakeholders</a:t>
            </a:r>
          </a:p>
        </p:txBody>
      </p:sp>
      <p:pic>
        <p:nvPicPr>
          <p:cNvPr id="5" name="Immagine 4" descr="CYBERWISER_Stakeholders_2.jpg"/>
          <p:cNvPicPr>
            <a:picLocks noChangeAspect="1"/>
          </p:cNvPicPr>
          <p:nvPr/>
        </p:nvPicPr>
        <p:blipFill>
          <a:blip r:embed="rId2"/>
          <a:stretch>
            <a:fillRect/>
          </a:stretch>
        </p:blipFill>
        <p:spPr>
          <a:xfrm>
            <a:off x="-1" y="1360449"/>
            <a:ext cx="9144001" cy="47148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Cybersecurity challenges</a:t>
            </a:r>
          </a:p>
        </p:txBody>
      </p:sp>
      <p:sp>
        <p:nvSpPr>
          <p:cNvPr id="3" name="Segnaposto testo 2"/>
          <p:cNvSpPr>
            <a:spLocks noGrp="1"/>
          </p:cNvSpPr>
          <p:nvPr>
            <p:ph type="body" sz="quarter" idx="13"/>
          </p:nvPr>
        </p:nvSpPr>
        <p:spPr>
          <a:xfrm>
            <a:off x="468313" y="1537264"/>
            <a:ext cx="8280400" cy="4834044"/>
          </a:xfrm>
        </p:spPr>
        <p:txBody>
          <a:bodyPr>
            <a:normAutofit fontScale="70000" lnSpcReduction="20000"/>
          </a:bodyPr>
          <a:lstStyle/>
          <a:p>
            <a:pPr marL="358775" indent="-350838"/>
            <a:r>
              <a:rPr lang="en-GB" dirty="0"/>
              <a:t>Increased dependence on ICT systems in any business from any sector.</a:t>
            </a:r>
          </a:p>
          <a:p>
            <a:pPr marL="7937" indent="0">
              <a:buNone/>
            </a:pPr>
            <a:endParaRPr lang="en-GB" dirty="0"/>
          </a:p>
          <a:p>
            <a:pPr marL="358775" indent="-350838"/>
            <a:r>
              <a:rPr lang="en-GB" dirty="0"/>
              <a:t>Increasingly aggressive cyber-landscape.</a:t>
            </a:r>
          </a:p>
          <a:p>
            <a:pPr marL="7937" indent="0">
              <a:buNone/>
            </a:pPr>
            <a:endParaRPr lang="en-GB" dirty="0"/>
          </a:p>
          <a:p>
            <a:pPr marL="358775" indent="-350838"/>
            <a:r>
              <a:rPr lang="en-GB" dirty="0"/>
              <a:t>Need for highly-skilled professionals to cope with the quick evolution of the attacks.</a:t>
            </a:r>
          </a:p>
          <a:p>
            <a:pPr marL="815975" lvl="1" indent="-350838"/>
            <a:r>
              <a:rPr lang="en-GB" dirty="0"/>
              <a:t>It is really difficult to catch up with the black-hat hackers</a:t>
            </a:r>
          </a:p>
          <a:p>
            <a:pPr marL="465137" lvl="1" indent="0">
              <a:buNone/>
            </a:pPr>
            <a:r>
              <a:rPr lang="en-GB" dirty="0"/>
              <a:t> </a:t>
            </a:r>
          </a:p>
          <a:p>
            <a:pPr marL="358775" indent="-350838"/>
            <a:r>
              <a:rPr lang="en-GB" dirty="0"/>
              <a:t>Need for better training capabilities.</a:t>
            </a:r>
          </a:p>
          <a:p>
            <a:pPr marL="815975" lvl="1" indent="-350838"/>
            <a:r>
              <a:rPr lang="en-GB" dirty="0"/>
              <a:t>How to train highly-skilled and reliable cybersecurity professionals?</a:t>
            </a:r>
          </a:p>
          <a:p>
            <a:pPr marL="815975" lvl="1" indent="-350838"/>
            <a:r>
              <a:rPr lang="en-GB" dirty="0"/>
              <a:t>Exercises need to be as immersive as possible</a:t>
            </a:r>
          </a:p>
          <a:p>
            <a:pPr marL="815975" lvl="1" indent="-350838"/>
            <a:r>
              <a:rPr lang="en-GB" dirty="0"/>
              <a:t>The trainee needs accurate simulations of the environment they will protect, with as many details as possible</a:t>
            </a:r>
          </a:p>
          <a:p>
            <a:pPr marL="815975" lvl="1" indent="-350838"/>
            <a:r>
              <a:rPr lang="en-GB" dirty="0"/>
              <a:t>The trainee needs exercises basing on situations he/she is likely to live in person in his real job, in which a quick reaction will be demanded in the context of an urgent scenario</a:t>
            </a:r>
          </a:p>
          <a:p>
            <a:pPr lvl="1"/>
            <a:r>
              <a:rPr lang="en-GB" dirty="0"/>
              <a:t>   These environments are found difficult to afford in general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a:t>CYBERWISER.eu Objectives</a:t>
            </a:r>
          </a:p>
        </p:txBody>
      </p:sp>
      <p:graphicFrame>
        <p:nvGraphicFramePr>
          <p:cNvPr id="6" name="Diagramma 5"/>
          <p:cNvGraphicFramePr/>
          <p:nvPr/>
        </p:nvGraphicFramePr>
        <p:xfrm>
          <a:off x="90618" y="1143092"/>
          <a:ext cx="431662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p:cNvGraphicFramePr/>
          <p:nvPr/>
        </p:nvGraphicFramePr>
        <p:xfrm>
          <a:off x="4559645" y="1143092"/>
          <a:ext cx="4316627"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ttangolo 9"/>
          <p:cNvSpPr/>
          <p:nvPr/>
        </p:nvSpPr>
        <p:spPr>
          <a:xfrm>
            <a:off x="241160" y="5335675"/>
            <a:ext cx="8635112" cy="1075173"/>
          </a:xfrm>
          <a:prstGeom prst="rect">
            <a:avLst/>
          </a:prstGeom>
          <a:ln w="28575">
            <a:solidFill>
              <a:schemeClr val="accent2"/>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i="1" dirty="0"/>
              <a:t>Mission: </a:t>
            </a:r>
            <a:r>
              <a:rPr lang="en-GB" i="1" dirty="0"/>
              <a:t>CYBERWISER.eu will provide a </a:t>
            </a:r>
            <a:r>
              <a:rPr lang="en-GB" b="1" i="1" dirty="0"/>
              <a:t>simulated environment </a:t>
            </a:r>
            <a:r>
              <a:rPr lang="en-GB" i="1" dirty="0"/>
              <a:t>to create cyber incident and cyber attacks scenarios where both </a:t>
            </a:r>
            <a:r>
              <a:rPr lang="en-GB" b="1" i="1" dirty="0"/>
              <a:t>students and IT professionals </a:t>
            </a:r>
            <a:r>
              <a:rPr lang="en-GB" i="1" dirty="0"/>
              <a:t>evolve their skills and continuously evaluate their performance, getting ready for future real attack episodes.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Platform &amp; components</a:t>
            </a:r>
          </a:p>
        </p:txBody>
      </p:sp>
      <p:pic>
        <p:nvPicPr>
          <p:cNvPr id="7" name="Immagine 6" descr="Building_Blocks.png"/>
          <p:cNvPicPr>
            <a:picLocks noChangeAspect="1"/>
          </p:cNvPicPr>
          <p:nvPr/>
        </p:nvPicPr>
        <p:blipFill>
          <a:blip r:embed="rId2"/>
          <a:stretch>
            <a:fillRect/>
          </a:stretch>
        </p:blipFill>
        <p:spPr>
          <a:xfrm>
            <a:off x="518982" y="1049449"/>
            <a:ext cx="8284691" cy="54569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1599" y="78060"/>
            <a:ext cx="7448375" cy="1282389"/>
          </a:xfrm>
        </p:spPr>
        <p:txBody>
          <a:bodyPr/>
          <a:lstStyle/>
          <a:p>
            <a:r>
              <a:rPr lang="en-GB"/>
              <a:t>3 Full Scale Pilots supporting validation</a:t>
            </a:r>
          </a:p>
        </p:txBody>
      </p:sp>
      <p:grpSp>
        <p:nvGrpSpPr>
          <p:cNvPr id="4" name="Group 15"/>
          <p:cNvGrpSpPr/>
          <p:nvPr/>
        </p:nvGrpSpPr>
        <p:grpSpPr>
          <a:xfrm>
            <a:off x="584381" y="2306742"/>
            <a:ext cx="2306230" cy="1488935"/>
            <a:chOff x="584381" y="2306742"/>
            <a:chExt cx="2306230" cy="1488935"/>
          </a:xfrm>
        </p:grpSpPr>
        <p:sp>
          <p:nvSpPr>
            <p:cNvPr id="5" name="Flowchart: Card 11"/>
            <p:cNvSpPr/>
            <p:nvPr/>
          </p:nvSpPr>
          <p:spPr>
            <a:xfrm>
              <a:off x="584381" y="2306742"/>
              <a:ext cx="2306230" cy="1488935"/>
            </a:xfrm>
            <a:prstGeom prst="flowChartPunchedCard">
              <a:avLst/>
            </a:prstGeom>
            <a:solidFill>
              <a:schemeClr val="accent1">
                <a:lumMod val="40000"/>
                <a:lumOff val="60000"/>
              </a:schemeClr>
            </a:solidFill>
            <a:ln>
              <a:noFill/>
            </a:ln>
            <a:effectLst>
              <a:reflection blurRad="6350" stA="50000" endA="300" endPos="55500" dist="50800" dir="5400000" sy="-100000" algn="bl" rotWithShape="0"/>
            </a:effectLst>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solidFill>
                    <a:schemeClr val="tx1"/>
                  </a:solidFill>
                </a:rPr>
                <a:t>Energy Generation </a:t>
              </a:r>
            </a:p>
            <a:p>
              <a:pPr algn="ctr"/>
              <a:r>
                <a:rPr lang="en-US" dirty="0">
                  <a:solidFill>
                    <a:schemeClr val="tx1"/>
                  </a:solidFill>
                </a:rPr>
                <a:t>And Distribution</a:t>
              </a:r>
            </a:p>
          </p:txBody>
        </p:sp>
        <p:pic>
          <p:nvPicPr>
            <p:cNvPr id="6" name="Picture 4" descr="https://www.cyberwiser.eu/sites/default/files/styles/client_logo/public/clients/edp.png?itok=yEzQpm2e"/>
            <p:cNvPicPr>
              <a:picLocks noChangeAspect="1" noChangeArrowheads="1"/>
            </p:cNvPicPr>
            <p:nvPr/>
          </p:nvPicPr>
          <p:blipFill rotWithShape="1">
            <a:blip r:embed="rId2">
              <a:extLst>
                <a:ext uri="{28A0092B-C50C-407E-A947-70E740481C1C}">
                  <a14:useLocalDpi xmlns:a14="http://schemas.microsoft.com/office/drawing/2010/main" val="0"/>
                </a:ext>
              </a:extLst>
            </a:blip>
            <a:srcRect l="34782" t="23129" r="34782" b="23129"/>
            <a:stretch/>
          </p:blipFill>
          <p:spPr bwMode="auto">
            <a:xfrm>
              <a:off x="1319182" y="2347412"/>
              <a:ext cx="879087" cy="7761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16"/>
          <p:cNvGrpSpPr/>
          <p:nvPr/>
        </p:nvGrpSpPr>
        <p:grpSpPr>
          <a:xfrm>
            <a:off x="3460521" y="3198940"/>
            <a:ext cx="2306230" cy="1488935"/>
            <a:chOff x="3355974" y="3167980"/>
            <a:chExt cx="2306230" cy="1488935"/>
          </a:xfrm>
        </p:grpSpPr>
        <p:sp>
          <p:nvSpPr>
            <p:cNvPr id="8" name="Flowchart: Card 17"/>
            <p:cNvSpPr/>
            <p:nvPr/>
          </p:nvSpPr>
          <p:spPr>
            <a:xfrm>
              <a:off x="3355974" y="3167980"/>
              <a:ext cx="2306230" cy="1488935"/>
            </a:xfrm>
            <a:prstGeom prst="flowChartPunchedCard">
              <a:avLst/>
            </a:prstGeom>
            <a:solidFill>
              <a:schemeClr val="accent1">
                <a:lumMod val="40000"/>
                <a:lumOff val="60000"/>
              </a:schemeClr>
            </a:solidFill>
            <a:ln>
              <a:noFill/>
            </a:ln>
            <a:effectLst>
              <a:reflection blurRad="6350" stA="50000" endA="300" endPos="55500" dist="50800" dir="5400000" sy="-100000" algn="bl" rotWithShape="0"/>
            </a:effectLst>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solidFill>
                    <a:schemeClr val="tx1"/>
                  </a:solidFill>
                </a:rPr>
                <a:t>Railroad Transport</a:t>
              </a:r>
            </a:p>
          </p:txBody>
        </p:sp>
        <p:pic>
          <p:nvPicPr>
            <p:cNvPr id="9" name="Picture 2" descr="https://www.cyberwiser.eu/sites/default/files/styles/740x415/public/Ferrovie_Stato_Logo_Pilot.png?itok=XtVBWzQ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458" y="3197647"/>
              <a:ext cx="1785601" cy="10013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18"/>
          <p:cNvGrpSpPr/>
          <p:nvPr/>
        </p:nvGrpSpPr>
        <p:grpSpPr>
          <a:xfrm>
            <a:off x="6442483" y="3826486"/>
            <a:ext cx="2377492" cy="1588621"/>
            <a:chOff x="6323973" y="1953232"/>
            <a:chExt cx="2377492" cy="1588621"/>
          </a:xfrm>
        </p:grpSpPr>
        <p:sp>
          <p:nvSpPr>
            <p:cNvPr id="11" name="Flowchart: Card 19"/>
            <p:cNvSpPr/>
            <p:nvPr/>
          </p:nvSpPr>
          <p:spPr>
            <a:xfrm>
              <a:off x="6323973" y="2052918"/>
              <a:ext cx="2306230" cy="1488935"/>
            </a:xfrm>
            <a:prstGeom prst="flowChartPunchedCard">
              <a:avLst/>
            </a:prstGeom>
            <a:solidFill>
              <a:schemeClr val="accent1">
                <a:lumMod val="40000"/>
                <a:lumOff val="60000"/>
              </a:schemeClr>
            </a:solidFill>
            <a:ln>
              <a:noFill/>
            </a:ln>
            <a:effectLst>
              <a:reflection blurRad="6350" stA="50000" endA="300" endPos="55500" dist="50800" dir="5400000" sy="-100000" algn="bl" rotWithShape="0"/>
            </a:effectLst>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solidFill>
                    <a:schemeClr val="tx1"/>
                  </a:solidFill>
                </a:rPr>
                <a:t>Professional And </a:t>
              </a:r>
            </a:p>
            <a:p>
              <a:pPr algn="ctr"/>
              <a:r>
                <a:rPr lang="en-US" dirty="0">
                  <a:solidFill>
                    <a:schemeClr val="tx1"/>
                  </a:solidFill>
                </a:rPr>
                <a:t>Academic Training</a:t>
              </a:r>
            </a:p>
          </p:txBody>
        </p:sp>
        <p:pic>
          <p:nvPicPr>
            <p:cNvPr id="12" name="Picture 2" descr="https://www.cyberwiser.eu/sites/default/files/styles/740x415/public/UNIPI_Logo_Pilot.jpg?itok=YUjgQDCg"/>
            <p:cNvPicPr>
              <a:picLocks noChangeAspect="1" noChangeArrowheads="1"/>
            </p:cNvPicPr>
            <p:nvPr/>
          </p:nvPicPr>
          <p:blipFill>
            <a:blip r:embed="rId4"/>
            <a:stretch>
              <a:fillRect/>
            </a:stretch>
          </p:blipFill>
          <p:spPr bwMode="auto">
            <a:xfrm>
              <a:off x="6396491" y="1953232"/>
              <a:ext cx="2304974" cy="115248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Main expected results</a:t>
            </a:r>
          </a:p>
        </p:txBody>
      </p:sp>
      <p:sp>
        <p:nvSpPr>
          <p:cNvPr id="3" name="Segnaposto testo 2"/>
          <p:cNvSpPr>
            <a:spLocks noGrp="1"/>
          </p:cNvSpPr>
          <p:nvPr>
            <p:ph type="body" sz="quarter" idx="13"/>
          </p:nvPr>
        </p:nvSpPr>
        <p:spPr>
          <a:xfrm>
            <a:off x="468313" y="1107582"/>
            <a:ext cx="8280400" cy="5550795"/>
          </a:xfrm>
        </p:spPr>
        <p:txBody>
          <a:bodyPr>
            <a:normAutofit fontScale="70000" lnSpcReduction="20000"/>
          </a:bodyPr>
          <a:lstStyle/>
          <a:p>
            <a:pPr marL="358775" indent="-350838"/>
            <a:r>
              <a:rPr lang="en-GB" dirty="0"/>
              <a:t>Training materials with methodology and guidelines for the generation of exercise </a:t>
            </a:r>
            <a:r>
              <a:rPr lang="en-GB" b="1" dirty="0"/>
              <a:t>scenarios</a:t>
            </a:r>
          </a:p>
          <a:p>
            <a:pPr marL="815975" lvl="1" indent="-350838"/>
            <a:r>
              <a:rPr lang="en-GB" dirty="0"/>
              <a:t>Tools to generate highly-detailed exercise </a:t>
            </a:r>
            <a:r>
              <a:rPr lang="en-GB" b="1" dirty="0"/>
              <a:t>scenarios</a:t>
            </a:r>
          </a:p>
          <a:p>
            <a:pPr marL="815975" lvl="1" indent="-350838"/>
            <a:r>
              <a:rPr lang="en-GB" dirty="0"/>
              <a:t>Digital </a:t>
            </a:r>
            <a:r>
              <a:rPr lang="en-GB" b="1" dirty="0"/>
              <a:t>Library</a:t>
            </a:r>
            <a:r>
              <a:rPr lang="en-GB" dirty="0"/>
              <a:t> with relevant and useful scenario “bricks”</a:t>
            </a:r>
          </a:p>
          <a:p>
            <a:pPr marL="358775" indent="-350838"/>
            <a:endParaRPr lang="en-GB" b="1" dirty="0"/>
          </a:p>
          <a:p>
            <a:pPr marL="358775" indent="-350838"/>
            <a:r>
              <a:rPr lang="en-GB" b="1" dirty="0"/>
              <a:t>Tools</a:t>
            </a:r>
            <a:r>
              <a:rPr lang="en-GB" dirty="0"/>
              <a:t> to participate in the exercise as an </a:t>
            </a:r>
            <a:r>
              <a:rPr lang="en-GB" b="1" dirty="0"/>
              <a:t>attacker</a:t>
            </a:r>
            <a:r>
              <a:rPr lang="en-GB" dirty="0"/>
              <a:t> or </a:t>
            </a:r>
            <a:r>
              <a:rPr lang="en-GB" b="1" dirty="0"/>
              <a:t>defender</a:t>
            </a:r>
          </a:p>
          <a:p>
            <a:pPr marL="358775" indent="-350838"/>
            <a:endParaRPr lang="en-GB" dirty="0"/>
          </a:p>
          <a:p>
            <a:pPr marL="358775" indent="-350838"/>
            <a:r>
              <a:rPr lang="en-GB" dirty="0"/>
              <a:t>Innovative tools for </a:t>
            </a:r>
            <a:r>
              <a:rPr lang="en-GB" b="1" dirty="0"/>
              <a:t>monitoring</a:t>
            </a:r>
            <a:r>
              <a:rPr lang="en-GB" dirty="0"/>
              <a:t> and tracking the evolution of an exercise</a:t>
            </a:r>
          </a:p>
          <a:p>
            <a:pPr marL="815975" lvl="1" indent="-350838"/>
            <a:r>
              <a:rPr lang="en-GB" dirty="0"/>
              <a:t>Security monitoring tools</a:t>
            </a:r>
          </a:p>
          <a:p>
            <a:pPr marL="815975" lvl="1" indent="-350838"/>
            <a:r>
              <a:rPr lang="en-GB" b="1" dirty="0"/>
              <a:t>Cyber risk economic evaluator</a:t>
            </a:r>
          </a:p>
          <a:p>
            <a:pPr marL="358775" indent="-350838"/>
            <a:endParaRPr lang="en-GB" dirty="0"/>
          </a:p>
          <a:p>
            <a:pPr marL="358775" indent="-350838"/>
            <a:r>
              <a:rPr lang="en-GB" dirty="0"/>
              <a:t>Methodology for </a:t>
            </a:r>
            <a:r>
              <a:rPr lang="en-GB" b="1" dirty="0"/>
              <a:t>user performance </a:t>
            </a:r>
            <a:r>
              <a:rPr lang="en-GB" dirty="0"/>
              <a:t>evaluation</a:t>
            </a:r>
          </a:p>
          <a:p>
            <a:pPr marL="815975" lvl="1" indent="-350838"/>
            <a:r>
              <a:rPr lang="en-GB" dirty="0"/>
              <a:t>Real-time </a:t>
            </a:r>
            <a:r>
              <a:rPr lang="en-GB" b="1" dirty="0"/>
              <a:t>user performance </a:t>
            </a:r>
            <a:r>
              <a:rPr lang="en-GB" dirty="0"/>
              <a:t>evaluator</a:t>
            </a:r>
          </a:p>
          <a:p>
            <a:pPr marL="358775" indent="-350838"/>
            <a:endParaRPr lang="en-GB" dirty="0"/>
          </a:p>
          <a:p>
            <a:pPr marL="358775" indent="-350838"/>
            <a:r>
              <a:rPr lang="en-GB" dirty="0"/>
              <a:t>Generation of </a:t>
            </a:r>
            <a:r>
              <a:rPr lang="en-GB" b="1" dirty="0"/>
              <a:t>wide social impact</a:t>
            </a:r>
          </a:p>
          <a:p>
            <a:pPr marL="815975" lvl="1" indent="-350838"/>
            <a:r>
              <a:rPr lang="en-GB" dirty="0"/>
              <a:t>Addressing to the general public</a:t>
            </a:r>
          </a:p>
          <a:p>
            <a:pPr marL="815975" lvl="1" indent="-350838"/>
            <a:r>
              <a:rPr lang="en-GB" dirty="0"/>
              <a:t>Primer version focused on this with a strong gaming approach</a:t>
            </a:r>
          </a:p>
          <a:p>
            <a:pPr marL="358775" indent="-350838"/>
            <a:endParaRPr lang="en-GB" dirty="0"/>
          </a:p>
        </p:txBody>
      </p:sp>
    </p:spTree>
    <p:extLst>
      <p:ext uri="{BB962C8B-B14F-4D97-AF65-F5344CB8AC3E}">
        <p14:creationId xmlns:p14="http://schemas.microsoft.com/office/powerpoint/2010/main" val="243345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CYBERWISER.eu offering</a:t>
            </a:r>
          </a:p>
        </p:txBody>
      </p:sp>
      <p:pic>
        <p:nvPicPr>
          <p:cNvPr id="3" name="Imagen 2">
            <a:extLst>
              <a:ext uri="{FF2B5EF4-FFF2-40B4-BE49-F238E27FC236}">
                <a16:creationId xmlns:a16="http://schemas.microsoft.com/office/drawing/2014/main" id="{6E41E225-1EA9-492E-BED6-D333F2CF9CA2}"/>
              </a:ext>
            </a:extLst>
          </p:cNvPr>
          <p:cNvPicPr>
            <a:picLocks noChangeAspect="1"/>
          </p:cNvPicPr>
          <p:nvPr/>
        </p:nvPicPr>
        <p:blipFill>
          <a:blip r:embed="rId2"/>
          <a:stretch>
            <a:fillRect/>
          </a:stretch>
        </p:blipFill>
        <p:spPr>
          <a:xfrm>
            <a:off x="0" y="1160321"/>
            <a:ext cx="9144000" cy="5296894"/>
          </a:xfrm>
          <a:prstGeom prst="rect">
            <a:avLst/>
          </a:prstGeom>
        </p:spPr>
      </p:pic>
    </p:spTree>
    <p:extLst>
      <p:ext uri="{BB962C8B-B14F-4D97-AF65-F5344CB8AC3E}">
        <p14:creationId xmlns:p14="http://schemas.microsoft.com/office/powerpoint/2010/main" val="1688888665"/>
      </p:ext>
    </p:extLst>
  </p:cSld>
  <p:clrMapOvr>
    <a:masterClrMapping/>
  </p:clrMapOvr>
</p:sld>
</file>

<file path=ppt/theme/theme1.xml><?xml version="1.0" encoding="utf-8"?>
<a:theme xmlns:a="http://schemas.openxmlformats.org/drawingml/2006/main" name="Cyberwiser slid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wiser2_Template" id="{934F2A1E-F2AF-794A-9B53-83141808BE31}" vid="{6284582D-D416-764B-ADE5-F7E93D06FF8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Cyberwiser slide</Template>
  <TotalTime>0</TotalTime>
  <Words>478</Words>
  <Application>Microsoft Office PowerPoint</Application>
  <PresentationFormat>Presentación en pantalla (4:3)</PresentationFormat>
  <Paragraphs>67</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ＭＳ Ｐゴシック</vt:lpstr>
      <vt:lpstr>Arial</vt:lpstr>
      <vt:lpstr>Calibri</vt:lpstr>
      <vt:lpstr>Calibri Light</vt:lpstr>
      <vt:lpstr>Cyberwiser slide</vt:lpstr>
      <vt:lpstr>Presentación de PowerPoint</vt:lpstr>
      <vt:lpstr>CYBERWISER.eu, in a nutshell</vt:lpstr>
      <vt:lpstr>A wide range of stakeholders</vt:lpstr>
      <vt:lpstr>Cybersecurity challenges</vt:lpstr>
      <vt:lpstr>CYBERWISER.eu Objectives</vt:lpstr>
      <vt:lpstr>Platform &amp; components</vt:lpstr>
      <vt:lpstr>3 Full Scale Pilots supporting validation</vt:lpstr>
      <vt:lpstr>Main expected results</vt:lpstr>
      <vt:lpstr>CYBERWISER.eu offering</vt:lpstr>
      <vt:lpstr>Thank you for your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Paolo Lombardi</dc:creator>
  <cp:lastModifiedBy>Alvarez Romero, Antonio</cp:lastModifiedBy>
  <cp:revision>61</cp:revision>
  <dcterms:created xsi:type="dcterms:W3CDTF">2018-08-30T10:22:25Z</dcterms:created>
  <dcterms:modified xsi:type="dcterms:W3CDTF">2019-02-13T02:10:50Z</dcterms:modified>
</cp:coreProperties>
</file>